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2" r:id="rId2"/>
    <p:sldMasterId id="2147483675" r:id="rId3"/>
    <p:sldMasterId id="2147483689" r:id="rId4"/>
    <p:sldMasterId id="2147483706" r:id="rId5"/>
  </p:sldMasterIdLst>
  <p:notesMasterIdLst>
    <p:notesMasterId r:id="rId4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1113" r:id="rId20"/>
    <p:sldId id="6103" r:id="rId21"/>
    <p:sldId id="6104" r:id="rId22"/>
    <p:sldId id="6105" r:id="rId23"/>
    <p:sldId id="6106" r:id="rId24"/>
    <p:sldId id="6107" r:id="rId25"/>
    <p:sldId id="6113" r:id="rId26"/>
    <p:sldId id="6108" r:id="rId27"/>
    <p:sldId id="6109" r:id="rId28"/>
    <p:sldId id="550145274" r:id="rId29"/>
    <p:sldId id="6110" r:id="rId30"/>
    <p:sldId id="278" r:id="rId31"/>
    <p:sldId id="279" r:id="rId32"/>
    <p:sldId id="280" r:id="rId33"/>
    <p:sldId id="281" r:id="rId34"/>
    <p:sldId id="6111" r:id="rId35"/>
    <p:sldId id="6112" r:id="rId36"/>
    <p:sldId id="283" r:id="rId37"/>
    <p:sldId id="284" r:id="rId38"/>
    <p:sldId id="285" r:id="rId39"/>
    <p:sldId id="286" r:id="rId40"/>
    <p:sldId id="287" r:id="rId41"/>
    <p:sldId id="288" r:id="rId42"/>
    <p:sldId id="289" r:id="rId43"/>
    <p:sldId id="290" r:id="rId44"/>
  </p:sldIdLst>
  <p:sldSz cx="10972800" cy="6172200"/>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84" userDrawn="1">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2" roundtripDataSignature="AMtx7miU0bS11kcjBJ19Is11NZCq/4pix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66FF"/>
    <a:srgbClr val="CC9900"/>
    <a:srgbClr val="E3C2F5"/>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CE80F7-09E0-46E4-8B53-46681FA3A45F}">
  <a:tblStyle styleId="{F5CE80F7-09E0-46E4-8B53-46681FA3A45F}" styleName="Table_0">
    <a:wholeTbl>
      <a:tcTxStyle b="off" i="off">
        <a:font>
          <a:latin typeface="Trebuchet MS"/>
          <a:ea typeface="Trebuchet MS"/>
          <a:cs typeface="Trebuchet MS"/>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BF5"/>
          </a:solidFill>
        </a:fill>
      </a:tcStyle>
    </a:wholeTbl>
    <a:band1H>
      <a:tcTxStyle b="off" i="off"/>
      <a:tcStyle>
        <a:tcBdr/>
        <a:fill>
          <a:solidFill>
            <a:srgbClr val="CAD4EA"/>
          </a:solidFill>
        </a:fill>
      </a:tcStyle>
    </a:band1H>
    <a:band2H>
      <a:tcTxStyle b="off" i="off"/>
      <a:tcStyle>
        <a:tcBdr/>
      </a:tcStyle>
    </a:band2H>
    <a:band1V>
      <a:tcTxStyle b="off" i="off"/>
      <a:tcStyle>
        <a:tcBdr/>
        <a:fill>
          <a:solidFill>
            <a:srgbClr val="CAD4EA"/>
          </a:solidFill>
        </a:fill>
      </a:tcStyle>
    </a:band1V>
    <a:band2V>
      <a:tcTxStyle b="off" i="off"/>
      <a:tcStyle>
        <a:tcBdr/>
      </a:tcStyle>
    </a:band2V>
    <a:lastCol>
      <a:tcTxStyle b="on" i="off">
        <a:font>
          <a:latin typeface="Trebuchet MS"/>
          <a:ea typeface="Trebuchet MS"/>
          <a:cs typeface="Trebuchet MS"/>
        </a:font>
        <a:schemeClr val="lt1"/>
      </a:tcTxStyle>
      <a:tcStyle>
        <a:tcBdr/>
        <a:fill>
          <a:solidFill>
            <a:schemeClr val="accent1"/>
          </a:solidFill>
        </a:fill>
      </a:tcStyle>
    </a:lastCol>
    <a:firstCol>
      <a:tcTxStyle b="on" i="off">
        <a:font>
          <a:latin typeface="Trebuchet MS"/>
          <a:ea typeface="Trebuchet MS"/>
          <a:cs typeface="Trebuchet MS"/>
        </a:font>
        <a:schemeClr val="lt1"/>
      </a:tcTxStyle>
      <a:tcStyle>
        <a:tcBdr/>
        <a:fill>
          <a:solidFill>
            <a:schemeClr val="accent1"/>
          </a:solidFill>
        </a:fill>
      </a:tcStyle>
    </a:firstCol>
    <a:lastRow>
      <a:tcTxStyle b="on" i="off">
        <a:font>
          <a:latin typeface="Trebuchet MS"/>
          <a:ea typeface="Trebuchet MS"/>
          <a:cs typeface="Trebuchet MS"/>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Trebuchet MS"/>
          <a:ea typeface="Trebuchet MS"/>
          <a:cs typeface="Trebuchet MS"/>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15" autoAdjust="0"/>
    <p:restoredTop sz="86640" autoAdjust="0"/>
  </p:normalViewPr>
  <p:slideViewPr>
    <p:cSldViewPr snapToGrid="0">
      <p:cViewPr varScale="1">
        <p:scale>
          <a:sx n="157" d="100"/>
          <a:sy n="157" d="100"/>
        </p:scale>
        <p:origin x="1056" y="84"/>
      </p:cViewPr>
      <p:guideLst>
        <p:guide orient="horz" pos="1316"/>
        <p:guide orient="horz" pos="3050"/>
        <p:guide orient="horz" pos="3189"/>
        <p:guide pos="5455"/>
        <p:guide orient="horz" pos="984"/>
        <p:guide pos="3457"/>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28"/>
        <p:guide pos="2208"/>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55"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notesMaster" Target="notesMasters/notesMaster1.xml"/><Relationship Id="rId53"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57"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customschemas.google.com/relationships/presentationmetadata" Target="metadata"/><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56"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o Huang (DLI)" userId="e5180e2e-3adf-447c-af24-87a30ac7a71a" providerId="ADAL" clId="{EF21EEDA-E874-40D7-8469-F4982C2440BF}"/>
    <pc:docChg chg="undo redo custSel addSld delSld modSld">
      <pc:chgData name="Leo Huang (DLI)" userId="e5180e2e-3adf-447c-af24-87a30ac7a71a" providerId="ADAL" clId="{EF21EEDA-E874-40D7-8469-F4982C2440BF}" dt="2024-07-11T05:32:35.385" v="516"/>
      <pc:docMkLst>
        <pc:docMk/>
      </pc:docMkLst>
      <pc:sldChg chg="addSp modSp mod">
        <pc:chgData name="Leo Huang (DLI)" userId="e5180e2e-3adf-447c-af24-87a30ac7a71a" providerId="ADAL" clId="{EF21EEDA-E874-40D7-8469-F4982C2440BF}" dt="2024-07-11T05:01:37.322" v="2" actId="1035"/>
        <pc:sldMkLst>
          <pc:docMk/>
          <pc:sldMk cId="0" sldId="260"/>
        </pc:sldMkLst>
        <pc:spChg chg="add mod">
          <ac:chgData name="Leo Huang (DLI)" userId="e5180e2e-3adf-447c-af24-87a30ac7a71a" providerId="ADAL" clId="{EF21EEDA-E874-40D7-8469-F4982C2440BF}" dt="2024-07-11T05:01:37.322" v="2" actId="1035"/>
          <ac:spMkLst>
            <pc:docMk/>
            <pc:sldMk cId="0" sldId="260"/>
            <ac:spMk id="16" creationId="{2E892BAA-F574-47B3-9957-7D42BD6D2FA7}"/>
          </ac:spMkLst>
        </pc:spChg>
      </pc:sldChg>
      <pc:sldChg chg="addSp modSp mod">
        <pc:chgData name="Leo Huang (DLI)" userId="e5180e2e-3adf-447c-af24-87a30ac7a71a" providerId="ADAL" clId="{EF21EEDA-E874-40D7-8469-F4982C2440BF}" dt="2024-07-11T05:10:24.114" v="185"/>
        <pc:sldMkLst>
          <pc:docMk/>
          <pc:sldMk cId="0" sldId="261"/>
        </pc:sldMkLst>
        <pc:spChg chg="add mod">
          <ac:chgData name="Leo Huang (DLI)" userId="e5180e2e-3adf-447c-af24-87a30ac7a71a" providerId="ADAL" clId="{EF21EEDA-E874-40D7-8469-F4982C2440BF}" dt="2024-07-11T05:10:24.114" v="185"/>
          <ac:spMkLst>
            <pc:docMk/>
            <pc:sldMk cId="0" sldId="261"/>
            <ac:spMk id="16" creationId="{BC5F698D-C849-433D-9103-E66A1B5ECF5F}"/>
          </ac:spMkLst>
        </pc:spChg>
        <pc:spChg chg="mod">
          <ac:chgData name="Leo Huang (DLI)" userId="e5180e2e-3adf-447c-af24-87a30ac7a71a" providerId="ADAL" clId="{EF21EEDA-E874-40D7-8469-F4982C2440BF}" dt="2024-07-11T05:02:00.272" v="4" actId="20577"/>
          <ac:spMkLst>
            <pc:docMk/>
            <pc:sldMk cId="0" sldId="261"/>
            <ac:spMk id="728" creationId="{00000000-0000-0000-0000-000000000000}"/>
          </ac:spMkLst>
        </pc:spChg>
      </pc:sldChg>
      <pc:sldChg chg="addSp modSp mod">
        <pc:chgData name="Leo Huang (DLI)" userId="e5180e2e-3adf-447c-af24-87a30ac7a71a" providerId="ADAL" clId="{EF21EEDA-E874-40D7-8469-F4982C2440BF}" dt="2024-07-11T05:10:24.878" v="186"/>
        <pc:sldMkLst>
          <pc:docMk/>
          <pc:sldMk cId="0" sldId="262"/>
        </pc:sldMkLst>
        <pc:spChg chg="add mod">
          <ac:chgData name="Leo Huang (DLI)" userId="e5180e2e-3adf-447c-af24-87a30ac7a71a" providerId="ADAL" clId="{EF21EEDA-E874-40D7-8469-F4982C2440BF}" dt="2024-07-11T05:10:24.878" v="186"/>
          <ac:spMkLst>
            <pc:docMk/>
            <pc:sldMk cId="0" sldId="262"/>
            <ac:spMk id="16" creationId="{7C493154-E7C7-4D3B-929D-41F826936CD5}"/>
          </ac:spMkLst>
        </pc:spChg>
        <pc:spChg chg="mod">
          <ac:chgData name="Leo Huang (DLI)" userId="e5180e2e-3adf-447c-af24-87a30ac7a71a" providerId="ADAL" clId="{EF21EEDA-E874-40D7-8469-F4982C2440BF}" dt="2024-07-11T05:01:57.416" v="3" actId="20577"/>
          <ac:spMkLst>
            <pc:docMk/>
            <pc:sldMk cId="0" sldId="262"/>
            <ac:spMk id="747" creationId="{00000000-0000-0000-0000-000000000000}"/>
          </ac:spMkLst>
        </pc:spChg>
      </pc:sldChg>
      <pc:sldChg chg="addSp delSp modSp mod">
        <pc:chgData name="Leo Huang (DLI)" userId="e5180e2e-3adf-447c-af24-87a30ac7a71a" providerId="ADAL" clId="{EF21EEDA-E874-40D7-8469-F4982C2440BF}" dt="2024-07-11T05:10:26.430" v="187"/>
        <pc:sldMkLst>
          <pc:docMk/>
          <pc:sldMk cId="0" sldId="264"/>
        </pc:sldMkLst>
        <pc:spChg chg="add del mod">
          <ac:chgData name="Leo Huang (DLI)" userId="e5180e2e-3adf-447c-af24-87a30ac7a71a" providerId="ADAL" clId="{EF21EEDA-E874-40D7-8469-F4982C2440BF}" dt="2024-07-11T05:02:30.177" v="6"/>
          <ac:spMkLst>
            <pc:docMk/>
            <pc:sldMk cId="0" sldId="264"/>
            <ac:spMk id="7" creationId="{456B6278-C0DD-49EC-9F4E-88380D94A002}"/>
          </ac:spMkLst>
        </pc:spChg>
        <pc:spChg chg="add del mod">
          <ac:chgData name="Leo Huang (DLI)" userId="e5180e2e-3adf-447c-af24-87a30ac7a71a" providerId="ADAL" clId="{EF21EEDA-E874-40D7-8469-F4982C2440BF}" dt="2024-07-11T05:07:01.747" v="142"/>
          <ac:spMkLst>
            <pc:docMk/>
            <pc:sldMk cId="0" sldId="264"/>
            <ac:spMk id="8" creationId="{343F1199-AA9B-41AB-A47A-66E48CCE0BC8}"/>
          </ac:spMkLst>
        </pc:spChg>
        <pc:spChg chg="add mod">
          <ac:chgData name="Leo Huang (DLI)" userId="e5180e2e-3adf-447c-af24-87a30ac7a71a" providerId="ADAL" clId="{EF21EEDA-E874-40D7-8469-F4982C2440BF}" dt="2024-07-11T05:10:26.430" v="187"/>
          <ac:spMkLst>
            <pc:docMk/>
            <pc:sldMk cId="0" sldId="264"/>
            <ac:spMk id="9" creationId="{68B8F7A0-B4AF-416D-9BB7-6B47727854C6}"/>
          </ac:spMkLst>
        </pc:spChg>
        <pc:spChg chg="add del mod">
          <ac:chgData name="Leo Huang (DLI)" userId="e5180e2e-3adf-447c-af24-87a30ac7a71a" providerId="ADAL" clId="{EF21EEDA-E874-40D7-8469-F4982C2440BF}" dt="2024-07-11T05:07:42.505" v="159" actId="3064"/>
          <ac:spMkLst>
            <pc:docMk/>
            <pc:sldMk cId="0" sldId="264"/>
            <ac:spMk id="770" creationId="{00000000-0000-0000-0000-000000000000}"/>
          </ac:spMkLst>
        </pc:spChg>
      </pc:sldChg>
      <pc:sldChg chg="addSp delSp modSp mod">
        <pc:chgData name="Leo Huang (DLI)" userId="e5180e2e-3adf-447c-af24-87a30ac7a71a" providerId="ADAL" clId="{EF21EEDA-E874-40D7-8469-F4982C2440BF}" dt="2024-07-11T05:10:27.322" v="188"/>
        <pc:sldMkLst>
          <pc:docMk/>
          <pc:sldMk cId="0" sldId="265"/>
        </pc:sldMkLst>
        <pc:spChg chg="add del mod">
          <ac:chgData name="Leo Huang (DLI)" userId="e5180e2e-3adf-447c-af24-87a30ac7a71a" providerId="ADAL" clId="{EF21EEDA-E874-40D7-8469-F4982C2440BF}" dt="2024-07-11T05:09:59.383" v="181" actId="478"/>
          <ac:spMkLst>
            <pc:docMk/>
            <pc:sldMk cId="0" sldId="265"/>
            <ac:spMk id="8" creationId="{3897B468-4EDB-4F76-AF85-67781F96DA29}"/>
          </ac:spMkLst>
        </pc:spChg>
        <pc:spChg chg="add mod">
          <ac:chgData name="Leo Huang (DLI)" userId="e5180e2e-3adf-447c-af24-87a30ac7a71a" providerId="ADAL" clId="{EF21EEDA-E874-40D7-8469-F4982C2440BF}" dt="2024-07-11T05:10:00.151" v="182"/>
          <ac:spMkLst>
            <pc:docMk/>
            <pc:sldMk cId="0" sldId="265"/>
            <ac:spMk id="9" creationId="{27543E91-D1D2-4674-AAEC-EA104ED15890}"/>
          </ac:spMkLst>
        </pc:spChg>
        <pc:spChg chg="add mod">
          <ac:chgData name="Leo Huang (DLI)" userId="e5180e2e-3adf-447c-af24-87a30ac7a71a" providerId="ADAL" clId="{EF21EEDA-E874-40D7-8469-F4982C2440BF}" dt="2024-07-11T05:10:00.151" v="182"/>
          <ac:spMkLst>
            <pc:docMk/>
            <pc:sldMk cId="0" sldId="265"/>
            <ac:spMk id="10" creationId="{AC48E930-E10E-4447-8684-9B479EE424C3}"/>
          </ac:spMkLst>
        </pc:spChg>
        <pc:spChg chg="add mod">
          <ac:chgData name="Leo Huang (DLI)" userId="e5180e2e-3adf-447c-af24-87a30ac7a71a" providerId="ADAL" clId="{EF21EEDA-E874-40D7-8469-F4982C2440BF}" dt="2024-07-11T05:10:27.322" v="188"/>
          <ac:spMkLst>
            <pc:docMk/>
            <pc:sldMk cId="0" sldId="265"/>
            <ac:spMk id="11" creationId="{FC653C90-7697-43AC-9ACB-35C2D97AA9D8}"/>
          </ac:spMkLst>
        </pc:spChg>
        <pc:spChg chg="del">
          <ac:chgData name="Leo Huang (DLI)" userId="e5180e2e-3adf-447c-af24-87a30ac7a71a" providerId="ADAL" clId="{EF21EEDA-E874-40D7-8469-F4982C2440BF}" dt="2024-07-11T05:09:59.383" v="181" actId="478"/>
          <ac:spMkLst>
            <pc:docMk/>
            <pc:sldMk cId="0" sldId="265"/>
            <ac:spMk id="783" creationId="{00000000-0000-0000-0000-000000000000}"/>
          </ac:spMkLst>
        </pc:spChg>
        <pc:spChg chg="del">
          <ac:chgData name="Leo Huang (DLI)" userId="e5180e2e-3adf-447c-af24-87a30ac7a71a" providerId="ADAL" clId="{EF21EEDA-E874-40D7-8469-F4982C2440BF}" dt="2024-07-11T05:08:01.843" v="160" actId="478"/>
          <ac:spMkLst>
            <pc:docMk/>
            <pc:sldMk cId="0" sldId="265"/>
            <ac:spMk id="784" creationId="{00000000-0000-0000-0000-000000000000}"/>
          </ac:spMkLst>
        </pc:spChg>
      </pc:sldChg>
      <pc:sldChg chg="addSp delSp modSp mod">
        <pc:chgData name="Leo Huang (DLI)" userId="e5180e2e-3adf-447c-af24-87a30ac7a71a" providerId="ADAL" clId="{EF21EEDA-E874-40D7-8469-F4982C2440BF}" dt="2024-07-11T05:10:28.050" v="189"/>
        <pc:sldMkLst>
          <pc:docMk/>
          <pc:sldMk cId="0" sldId="266"/>
        </pc:sldMkLst>
        <pc:spChg chg="add del mod">
          <ac:chgData name="Leo Huang (DLI)" userId="e5180e2e-3adf-447c-af24-87a30ac7a71a" providerId="ADAL" clId="{EF21EEDA-E874-40D7-8469-F4982C2440BF}" dt="2024-07-11T05:10:03.701" v="183" actId="478"/>
          <ac:spMkLst>
            <pc:docMk/>
            <pc:sldMk cId="0" sldId="266"/>
            <ac:spMk id="209" creationId="{131371FF-E973-46BD-8C33-2A099ADC2348}"/>
          </ac:spMkLst>
        </pc:spChg>
        <pc:spChg chg="add mod">
          <ac:chgData name="Leo Huang (DLI)" userId="e5180e2e-3adf-447c-af24-87a30ac7a71a" providerId="ADAL" clId="{EF21EEDA-E874-40D7-8469-F4982C2440BF}" dt="2024-07-11T05:10:04.312" v="184"/>
          <ac:spMkLst>
            <pc:docMk/>
            <pc:sldMk cId="0" sldId="266"/>
            <ac:spMk id="210" creationId="{BB3A7B1F-26D6-489D-A596-2DBC7BC1F178}"/>
          </ac:spMkLst>
        </pc:spChg>
        <pc:spChg chg="add mod">
          <ac:chgData name="Leo Huang (DLI)" userId="e5180e2e-3adf-447c-af24-87a30ac7a71a" providerId="ADAL" clId="{EF21EEDA-E874-40D7-8469-F4982C2440BF}" dt="2024-07-11T05:10:04.312" v="184"/>
          <ac:spMkLst>
            <pc:docMk/>
            <pc:sldMk cId="0" sldId="266"/>
            <ac:spMk id="211" creationId="{D200629C-A552-4B11-8BA6-E5DC4A33C033}"/>
          </ac:spMkLst>
        </pc:spChg>
        <pc:spChg chg="add mod">
          <ac:chgData name="Leo Huang (DLI)" userId="e5180e2e-3adf-447c-af24-87a30ac7a71a" providerId="ADAL" clId="{EF21EEDA-E874-40D7-8469-F4982C2440BF}" dt="2024-07-11T05:10:28.050" v="189"/>
          <ac:spMkLst>
            <pc:docMk/>
            <pc:sldMk cId="0" sldId="266"/>
            <ac:spMk id="212" creationId="{1AFF76B4-4EA3-4DF8-B990-3417E0140E39}"/>
          </ac:spMkLst>
        </pc:spChg>
        <pc:spChg chg="del">
          <ac:chgData name="Leo Huang (DLI)" userId="e5180e2e-3adf-447c-af24-87a30ac7a71a" providerId="ADAL" clId="{EF21EEDA-E874-40D7-8469-F4982C2440BF}" dt="2024-07-11T05:10:03.701" v="183" actId="478"/>
          <ac:spMkLst>
            <pc:docMk/>
            <pc:sldMk cId="0" sldId="266"/>
            <ac:spMk id="995" creationId="{00000000-0000-0000-0000-000000000000}"/>
          </ac:spMkLst>
        </pc:spChg>
        <pc:spChg chg="del">
          <ac:chgData name="Leo Huang (DLI)" userId="e5180e2e-3adf-447c-af24-87a30ac7a71a" providerId="ADAL" clId="{EF21EEDA-E874-40D7-8469-F4982C2440BF}" dt="2024-07-11T05:08:07.423" v="162" actId="478"/>
          <ac:spMkLst>
            <pc:docMk/>
            <pc:sldMk cId="0" sldId="266"/>
            <ac:spMk id="996" creationId="{00000000-0000-0000-0000-000000000000}"/>
          </ac:spMkLst>
        </pc:spChg>
      </pc:sldChg>
      <pc:sldChg chg="addSp modSp mod">
        <pc:chgData name="Leo Huang (DLI)" userId="e5180e2e-3adf-447c-af24-87a30ac7a71a" providerId="ADAL" clId="{EF21EEDA-E874-40D7-8469-F4982C2440BF}" dt="2024-07-11T05:10:29.018" v="190"/>
        <pc:sldMkLst>
          <pc:docMk/>
          <pc:sldMk cId="0" sldId="267"/>
        </pc:sldMkLst>
        <pc:spChg chg="add mod">
          <ac:chgData name="Leo Huang (DLI)" userId="e5180e2e-3adf-447c-af24-87a30ac7a71a" providerId="ADAL" clId="{EF21EEDA-E874-40D7-8469-F4982C2440BF}" dt="2024-07-11T05:10:29.018" v="190"/>
          <ac:spMkLst>
            <pc:docMk/>
            <pc:sldMk cId="0" sldId="267"/>
            <ac:spMk id="21" creationId="{2F744AE0-C58B-4CFE-9513-D52AD3572D21}"/>
          </ac:spMkLst>
        </pc:spChg>
        <pc:spChg chg="mod">
          <ac:chgData name="Leo Huang (DLI)" userId="e5180e2e-3adf-447c-af24-87a30ac7a71a" providerId="ADAL" clId="{EF21EEDA-E874-40D7-8469-F4982C2440BF}" dt="2024-07-11T05:08:55.101" v="176" actId="1076"/>
          <ac:spMkLst>
            <pc:docMk/>
            <pc:sldMk cId="0" sldId="267"/>
            <ac:spMk id="1019" creationId="{00000000-0000-0000-0000-000000000000}"/>
          </ac:spMkLst>
        </pc:spChg>
        <pc:spChg chg="mod">
          <ac:chgData name="Leo Huang (DLI)" userId="e5180e2e-3adf-447c-af24-87a30ac7a71a" providerId="ADAL" clId="{EF21EEDA-E874-40D7-8469-F4982C2440BF}" dt="2024-07-11T05:09:01.356" v="177" actId="14100"/>
          <ac:spMkLst>
            <pc:docMk/>
            <pc:sldMk cId="0" sldId="267"/>
            <ac:spMk id="1020" creationId="{00000000-0000-0000-0000-000000000000}"/>
          </ac:spMkLst>
        </pc:spChg>
      </pc:sldChg>
      <pc:sldChg chg="addSp delSp modSp mod">
        <pc:chgData name="Leo Huang (DLI)" userId="e5180e2e-3adf-447c-af24-87a30ac7a71a" providerId="ADAL" clId="{EF21EEDA-E874-40D7-8469-F4982C2440BF}" dt="2024-07-11T05:10:29.964" v="191"/>
        <pc:sldMkLst>
          <pc:docMk/>
          <pc:sldMk cId="0" sldId="268"/>
        </pc:sldMkLst>
        <pc:spChg chg="add mod">
          <ac:chgData name="Leo Huang (DLI)" userId="e5180e2e-3adf-447c-af24-87a30ac7a71a" providerId="ADAL" clId="{EF21EEDA-E874-40D7-8469-F4982C2440BF}" dt="2024-07-11T05:09:38.550" v="180"/>
          <ac:spMkLst>
            <pc:docMk/>
            <pc:sldMk cId="0" sldId="268"/>
            <ac:spMk id="210" creationId="{00DD455E-2A44-4B89-A965-2F557B6DC5BD}"/>
          </ac:spMkLst>
        </pc:spChg>
        <pc:spChg chg="add mod">
          <ac:chgData name="Leo Huang (DLI)" userId="e5180e2e-3adf-447c-af24-87a30ac7a71a" providerId="ADAL" clId="{EF21EEDA-E874-40D7-8469-F4982C2440BF}" dt="2024-07-11T05:09:38.550" v="180"/>
          <ac:spMkLst>
            <pc:docMk/>
            <pc:sldMk cId="0" sldId="268"/>
            <ac:spMk id="211" creationId="{472705C0-C467-4CB5-BB45-029C2B0A4B79}"/>
          </ac:spMkLst>
        </pc:spChg>
        <pc:spChg chg="add mod">
          <ac:chgData name="Leo Huang (DLI)" userId="e5180e2e-3adf-447c-af24-87a30ac7a71a" providerId="ADAL" clId="{EF21EEDA-E874-40D7-8469-F4982C2440BF}" dt="2024-07-11T05:10:29.964" v="191"/>
          <ac:spMkLst>
            <pc:docMk/>
            <pc:sldMk cId="0" sldId="268"/>
            <ac:spMk id="212" creationId="{9F754E02-2EFB-401A-84BC-7FC86E2F70EC}"/>
          </ac:spMkLst>
        </pc:spChg>
        <pc:spChg chg="del">
          <ac:chgData name="Leo Huang (DLI)" userId="e5180e2e-3adf-447c-af24-87a30ac7a71a" providerId="ADAL" clId="{EF21EEDA-E874-40D7-8469-F4982C2440BF}" dt="2024-07-11T05:09:37.471" v="179" actId="478"/>
          <ac:spMkLst>
            <pc:docMk/>
            <pc:sldMk cId="0" sldId="268"/>
            <ac:spMk id="1232" creationId="{00000000-0000-0000-0000-000000000000}"/>
          </ac:spMkLst>
        </pc:spChg>
        <pc:spChg chg="del">
          <ac:chgData name="Leo Huang (DLI)" userId="e5180e2e-3adf-447c-af24-87a30ac7a71a" providerId="ADAL" clId="{EF21EEDA-E874-40D7-8469-F4982C2440BF}" dt="2024-07-11T05:09:36.657" v="178" actId="478"/>
          <ac:spMkLst>
            <pc:docMk/>
            <pc:sldMk cId="0" sldId="268"/>
            <ac:spMk id="1233" creationId="{00000000-0000-0000-0000-000000000000}"/>
          </ac:spMkLst>
        </pc:spChg>
      </pc:sldChg>
      <pc:sldChg chg="modSp mod">
        <pc:chgData name="Leo Huang (DLI)" userId="e5180e2e-3adf-447c-af24-87a30ac7a71a" providerId="ADAL" clId="{EF21EEDA-E874-40D7-8469-F4982C2440BF}" dt="2024-07-11T05:12:25.857" v="220"/>
        <pc:sldMkLst>
          <pc:docMk/>
          <pc:sldMk cId="0" sldId="269"/>
        </pc:sldMkLst>
        <pc:spChg chg="mod">
          <ac:chgData name="Leo Huang (DLI)" userId="e5180e2e-3adf-447c-af24-87a30ac7a71a" providerId="ADAL" clId="{EF21EEDA-E874-40D7-8469-F4982C2440BF}" dt="2024-07-11T05:12:25.857" v="220"/>
          <ac:spMkLst>
            <pc:docMk/>
            <pc:sldMk cId="0" sldId="269"/>
            <ac:spMk id="1239" creationId="{00000000-0000-0000-0000-000000000000}"/>
          </ac:spMkLst>
        </pc:spChg>
      </pc:sldChg>
      <pc:sldChg chg="addSp modSp del">
        <pc:chgData name="Leo Huang (DLI)" userId="e5180e2e-3adf-447c-af24-87a30ac7a71a" providerId="ADAL" clId="{EF21EEDA-E874-40D7-8469-F4982C2440BF}" dt="2024-07-11T05:12:59.964" v="222" actId="47"/>
        <pc:sldMkLst>
          <pc:docMk/>
          <pc:sldMk cId="0" sldId="270"/>
        </pc:sldMkLst>
        <pc:spChg chg="add mod">
          <ac:chgData name="Leo Huang (DLI)" userId="e5180e2e-3adf-447c-af24-87a30ac7a71a" providerId="ADAL" clId="{EF21EEDA-E874-40D7-8469-F4982C2440BF}" dt="2024-07-11T05:10:31.653" v="192"/>
          <ac:spMkLst>
            <pc:docMk/>
            <pc:sldMk cId="0" sldId="270"/>
            <ac:spMk id="7" creationId="{B698A62B-03A7-498A-AB05-5010442EF988}"/>
          </ac:spMkLst>
        </pc:spChg>
      </pc:sldChg>
      <pc:sldChg chg="addSp modSp del">
        <pc:chgData name="Leo Huang (DLI)" userId="e5180e2e-3adf-447c-af24-87a30ac7a71a" providerId="ADAL" clId="{EF21EEDA-E874-40D7-8469-F4982C2440BF}" dt="2024-07-11T05:12:59.964" v="222" actId="47"/>
        <pc:sldMkLst>
          <pc:docMk/>
          <pc:sldMk cId="0" sldId="271"/>
        </pc:sldMkLst>
        <pc:spChg chg="add mod">
          <ac:chgData name="Leo Huang (DLI)" userId="e5180e2e-3adf-447c-af24-87a30ac7a71a" providerId="ADAL" clId="{EF21EEDA-E874-40D7-8469-F4982C2440BF}" dt="2024-07-11T05:10:45.849" v="193"/>
          <ac:spMkLst>
            <pc:docMk/>
            <pc:sldMk cId="0" sldId="271"/>
            <ac:spMk id="79" creationId="{D29F84BC-0336-4E06-A9E2-3E752BF4AE63}"/>
          </ac:spMkLst>
        </pc:spChg>
      </pc:sldChg>
      <pc:sldChg chg="del">
        <pc:chgData name="Leo Huang (DLI)" userId="e5180e2e-3adf-447c-af24-87a30ac7a71a" providerId="ADAL" clId="{EF21EEDA-E874-40D7-8469-F4982C2440BF}" dt="2024-07-11T05:12:59.964" v="222" actId="47"/>
        <pc:sldMkLst>
          <pc:docMk/>
          <pc:sldMk cId="0" sldId="272"/>
        </pc:sldMkLst>
      </pc:sldChg>
      <pc:sldChg chg="del">
        <pc:chgData name="Leo Huang (DLI)" userId="e5180e2e-3adf-447c-af24-87a30ac7a71a" providerId="ADAL" clId="{EF21EEDA-E874-40D7-8469-F4982C2440BF}" dt="2024-07-11T05:12:59.964" v="222" actId="47"/>
        <pc:sldMkLst>
          <pc:docMk/>
          <pc:sldMk cId="0" sldId="273"/>
        </pc:sldMkLst>
      </pc:sldChg>
      <pc:sldChg chg="del">
        <pc:chgData name="Leo Huang (DLI)" userId="e5180e2e-3adf-447c-af24-87a30ac7a71a" providerId="ADAL" clId="{EF21EEDA-E874-40D7-8469-F4982C2440BF}" dt="2024-07-11T05:12:59.964" v="222" actId="47"/>
        <pc:sldMkLst>
          <pc:docMk/>
          <pc:sldMk cId="0" sldId="274"/>
        </pc:sldMkLst>
      </pc:sldChg>
      <pc:sldChg chg="del">
        <pc:chgData name="Leo Huang (DLI)" userId="e5180e2e-3adf-447c-af24-87a30ac7a71a" providerId="ADAL" clId="{EF21EEDA-E874-40D7-8469-F4982C2440BF}" dt="2024-07-11T05:12:59.964" v="222" actId="47"/>
        <pc:sldMkLst>
          <pc:docMk/>
          <pc:sldMk cId="0" sldId="275"/>
        </pc:sldMkLst>
      </pc:sldChg>
      <pc:sldChg chg="del">
        <pc:chgData name="Leo Huang (DLI)" userId="e5180e2e-3adf-447c-af24-87a30ac7a71a" providerId="ADAL" clId="{EF21EEDA-E874-40D7-8469-F4982C2440BF}" dt="2024-07-11T05:12:59.964" v="222" actId="47"/>
        <pc:sldMkLst>
          <pc:docMk/>
          <pc:sldMk cId="0" sldId="276"/>
        </pc:sldMkLst>
      </pc:sldChg>
      <pc:sldChg chg="del">
        <pc:chgData name="Leo Huang (DLI)" userId="e5180e2e-3adf-447c-af24-87a30ac7a71a" providerId="ADAL" clId="{EF21EEDA-E874-40D7-8469-F4982C2440BF}" dt="2024-07-11T05:12:59.964" v="222" actId="47"/>
        <pc:sldMkLst>
          <pc:docMk/>
          <pc:sldMk cId="0" sldId="277"/>
        </pc:sldMkLst>
      </pc:sldChg>
      <pc:sldChg chg="modSp mod">
        <pc:chgData name="Leo Huang (DLI)" userId="e5180e2e-3adf-447c-af24-87a30ac7a71a" providerId="ADAL" clId="{EF21EEDA-E874-40D7-8469-F4982C2440BF}" dt="2024-07-11T05:13:07.483" v="227"/>
        <pc:sldMkLst>
          <pc:docMk/>
          <pc:sldMk cId="0" sldId="278"/>
        </pc:sldMkLst>
        <pc:spChg chg="mod">
          <ac:chgData name="Leo Huang (DLI)" userId="e5180e2e-3adf-447c-af24-87a30ac7a71a" providerId="ADAL" clId="{EF21EEDA-E874-40D7-8469-F4982C2440BF}" dt="2024-07-11T05:13:07.483" v="227"/>
          <ac:spMkLst>
            <pc:docMk/>
            <pc:sldMk cId="0" sldId="278"/>
            <ac:spMk id="1777" creationId="{00000000-0000-0000-0000-000000000000}"/>
          </ac:spMkLst>
        </pc:spChg>
      </pc:sldChg>
      <pc:sldChg chg="addSp delSp modSp mod">
        <pc:chgData name="Leo Huang (DLI)" userId="e5180e2e-3adf-447c-af24-87a30ac7a71a" providerId="ADAL" clId="{EF21EEDA-E874-40D7-8469-F4982C2440BF}" dt="2024-07-11T05:31:54.590" v="502" actId="478"/>
        <pc:sldMkLst>
          <pc:docMk/>
          <pc:sldMk cId="0" sldId="279"/>
        </pc:sldMkLst>
        <pc:spChg chg="add del mod">
          <ac:chgData name="Leo Huang (DLI)" userId="e5180e2e-3adf-447c-af24-87a30ac7a71a" providerId="ADAL" clId="{EF21EEDA-E874-40D7-8469-F4982C2440BF}" dt="2024-07-11T05:31:54.590" v="502" actId="478"/>
          <ac:spMkLst>
            <pc:docMk/>
            <pc:sldMk cId="0" sldId="279"/>
            <ac:spMk id="3" creationId="{6F27CB02-1B2E-4737-A45D-C23D0A9E32AB}"/>
          </ac:spMkLst>
        </pc:spChg>
        <pc:spChg chg="add mod">
          <ac:chgData name="Leo Huang (DLI)" userId="e5180e2e-3adf-447c-af24-87a30ac7a71a" providerId="ADAL" clId="{EF21EEDA-E874-40D7-8469-F4982C2440BF}" dt="2024-07-11T05:29:23.642" v="425"/>
          <ac:spMkLst>
            <pc:docMk/>
            <pc:sldMk cId="0" sldId="279"/>
            <ac:spMk id="217" creationId="{531BD36E-9DD5-4F47-A835-D4802AB5D0F1}"/>
          </ac:spMkLst>
        </pc:spChg>
        <pc:spChg chg="add del mod">
          <ac:chgData name="Leo Huang (DLI)" userId="e5180e2e-3adf-447c-af24-87a30ac7a71a" providerId="ADAL" clId="{EF21EEDA-E874-40D7-8469-F4982C2440BF}" dt="2024-07-11T05:31:54.590" v="502" actId="478"/>
          <ac:spMkLst>
            <pc:docMk/>
            <pc:sldMk cId="0" sldId="279"/>
            <ac:spMk id="1783" creationId="{00000000-0000-0000-0000-000000000000}"/>
          </ac:spMkLst>
        </pc:spChg>
      </pc:sldChg>
      <pc:sldChg chg="addSp delSp modSp mod">
        <pc:chgData name="Leo Huang (DLI)" userId="e5180e2e-3adf-447c-af24-87a30ac7a71a" providerId="ADAL" clId="{EF21EEDA-E874-40D7-8469-F4982C2440BF}" dt="2024-07-11T05:32:02.445" v="505"/>
        <pc:sldMkLst>
          <pc:docMk/>
          <pc:sldMk cId="0" sldId="280"/>
        </pc:sldMkLst>
        <pc:spChg chg="add del mod">
          <ac:chgData name="Leo Huang (DLI)" userId="e5180e2e-3adf-447c-af24-87a30ac7a71a" providerId="ADAL" clId="{EF21EEDA-E874-40D7-8469-F4982C2440BF}" dt="2024-07-11T05:32:02.234" v="504" actId="478"/>
          <ac:spMkLst>
            <pc:docMk/>
            <pc:sldMk cId="0" sldId="280"/>
            <ac:spMk id="3" creationId="{B049D81B-D2EB-4EB4-862B-BA5413682214}"/>
          </ac:spMkLst>
        </pc:spChg>
        <pc:spChg chg="add mod">
          <ac:chgData name="Leo Huang (DLI)" userId="e5180e2e-3adf-447c-af24-87a30ac7a71a" providerId="ADAL" clId="{EF21EEDA-E874-40D7-8469-F4982C2440BF}" dt="2024-07-11T05:29:25.216" v="426"/>
          <ac:spMkLst>
            <pc:docMk/>
            <pc:sldMk cId="0" sldId="280"/>
            <ac:spMk id="219" creationId="{CA82C66D-0204-4239-9C93-34068CC90C07}"/>
          </ac:spMkLst>
        </pc:spChg>
        <pc:spChg chg="add mod">
          <ac:chgData name="Leo Huang (DLI)" userId="e5180e2e-3adf-447c-af24-87a30ac7a71a" providerId="ADAL" clId="{EF21EEDA-E874-40D7-8469-F4982C2440BF}" dt="2024-07-11T05:32:02.445" v="505"/>
          <ac:spMkLst>
            <pc:docMk/>
            <pc:sldMk cId="0" sldId="280"/>
            <ac:spMk id="222" creationId="{A411AC4B-0ECB-4845-9F3A-3FBD2ED71FA9}"/>
          </ac:spMkLst>
        </pc:spChg>
        <pc:spChg chg="del mod">
          <ac:chgData name="Leo Huang (DLI)" userId="e5180e2e-3adf-447c-af24-87a30ac7a71a" providerId="ADAL" clId="{EF21EEDA-E874-40D7-8469-F4982C2440BF}" dt="2024-07-11T05:31:59.066" v="503" actId="478"/>
          <ac:spMkLst>
            <pc:docMk/>
            <pc:sldMk cId="0" sldId="280"/>
            <ac:spMk id="2003" creationId="{00000000-0000-0000-0000-000000000000}"/>
          </ac:spMkLst>
        </pc:spChg>
      </pc:sldChg>
      <pc:sldChg chg="addSp delSp modSp mod">
        <pc:chgData name="Leo Huang (DLI)" userId="e5180e2e-3adf-447c-af24-87a30ac7a71a" providerId="ADAL" clId="{EF21EEDA-E874-40D7-8469-F4982C2440BF}" dt="2024-07-11T05:32:07.664" v="508"/>
        <pc:sldMkLst>
          <pc:docMk/>
          <pc:sldMk cId="0" sldId="281"/>
        </pc:sldMkLst>
        <pc:spChg chg="add del mod">
          <ac:chgData name="Leo Huang (DLI)" userId="e5180e2e-3adf-447c-af24-87a30ac7a71a" providerId="ADAL" clId="{EF21EEDA-E874-40D7-8469-F4982C2440BF}" dt="2024-07-11T05:32:07.479" v="507" actId="478"/>
          <ac:spMkLst>
            <pc:docMk/>
            <pc:sldMk cId="0" sldId="281"/>
            <ac:spMk id="3" creationId="{FD0D5F08-6EF6-483C-B95F-BF39FC2DA0CC}"/>
          </ac:spMkLst>
        </pc:spChg>
        <pc:spChg chg="add mod">
          <ac:chgData name="Leo Huang (DLI)" userId="e5180e2e-3adf-447c-af24-87a30ac7a71a" providerId="ADAL" clId="{EF21EEDA-E874-40D7-8469-F4982C2440BF}" dt="2024-07-11T05:29:26.049" v="427"/>
          <ac:spMkLst>
            <pc:docMk/>
            <pc:sldMk cId="0" sldId="281"/>
            <ac:spMk id="224" creationId="{C31E0098-E4EE-4FC5-8AD9-6E03E206AB78}"/>
          </ac:spMkLst>
        </pc:spChg>
        <pc:spChg chg="add mod">
          <ac:chgData name="Leo Huang (DLI)" userId="e5180e2e-3adf-447c-af24-87a30ac7a71a" providerId="ADAL" clId="{EF21EEDA-E874-40D7-8469-F4982C2440BF}" dt="2024-07-11T05:32:07.664" v="508"/>
          <ac:spMkLst>
            <pc:docMk/>
            <pc:sldMk cId="0" sldId="281"/>
            <ac:spMk id="227" creationId="{2E706150-C1FF-4659-BC13-077EA4297F7B}"/>
          </ac:spMkLst>
        </pc:spChg>
        <pc:spChg chg="del mod">
          <ac:chgData name="Leo Huang (DLI)" userId="e5180e2e-3adf-447c-af24-87a30ac7a71a" providerId="ADAL" clId="{EF21EEDA-E874-40D7-8469-F4982C2440BF}" dt="2024-07-11T05:32:05.566" v="506" actId="478"/>
          <ac:spMkLst>
            <pc:docMk/>
            <pc:sldMk cId="0" sldId="281"/>
            <ac:spMk id="2225" creationId="{00000000-0000-0000-0000-000000000000}"/>
          </ac:spMkLst>
        </pc:spChg>
      </pc:sldChg>
      <pc:sldChg chg="addSp modSp del">
        <pc:chgData name="Leo Huang (DLI)" userId="e5180e2e-3adf-447c-af24-87a30ac7a71a" providerId="ADAL" clId="{EF21EEDA-E874-40D7-8469-F4982C2440BF}" dt="2024-07-11T05:29:48.055" v="431" actId="47"/>
        <pc:sldMkLst>
          <pc:docMk/>
          <pc:sldMk cId="0" sldId="282"/>
        </pc:sldMkLst>
        <pc:spChg chg="add mod">
          <ac:chgData name="Leo Huang (DLI)" userId="e5180e2e-3adf-447c-af24-87a30ac7a71a" providerId="ADAL" clId="{EF21EEDA-E874-40D7-8469-F4982C2440BF}" dt="2024-07-11T05:29:27.962" v="428"/>
          <ac:spMkLst>
            <pc:docMk/>
            <pc:sldMk cId="0" sldId="282"/>
            <ac:spMk id="63" creationId="{EFDFA40C-FABF-46D7-9B03-8BECF793AECA}"/>
          </ac:spMkLst>
        </pc:spChg>
      </pc:sldChg>
      <pc:sldChg chg="addSp modSp add del">
        <pc:chgData name="Leo Huang (DLI)" userId="e5180e2e-3adf-447c-af24-87a30ac7a71a" providerId="ADAL" clId="{EF21EEDA-E874-40D7-8469-F4982C2440BF}" dt="2024-07-11T05:32:24.832" v="509"/>
        <pc:sldMkLst>
          <pc:docMk/>
          <pc:sldMk cId="0" sldId="283"/>
        </pc:sldMkLst>
        <pc:spChg chg="add mod">
          <ac:chgData name="Leo Huang (DLI)" userId="e5180e2e-3adf-447c-af24-87a30ac7a71a" providerId="ADAL" clId="{EF21EEDA-E874-40D7-8469-F4982C2440BF}" dt="2024-07-11T05:32:24.832" v="509"/>
          <ac:spMkLst>
            <pc:docMk/>
            <pc:sldMk cId="0" sldId="283"/>
            <ac:spMk id="10" creationId="{4D97D60E-6204-477E-9846-2DCAB1D50B52}"/>
          </ac:spMkLst>
        </pc:spChg>
      </pc:sldChg>
      <pc:sldChg chg="addSp modSp">
        <pc:chgData name="Leo Huang (DLI)" userId="e5180e2e-3adf-447c-af24-87a30ac7a71a" providerId="ADAL" clId="{EF21EEDA-E874-40D7-8469-F4982C2440BF}" dt="2024-07-11T05:32:26.322" v="510"/>
        <pc:sldMkLst>
          <pc:docMk/>
          <pc:sldMk cId="0" sldId="285"/>
        </pc:sldMkLst>
        <pc:spChg chg="add mod">
          <ac:chgData name="Leo Huang (DLI)" userId="e5180e2e-3adf-447c-af24-87a30ac7a71a" providerId="ADAL" clId="{EF21EEDA-E874-40D7-8469-F4982C2440BF}" dt="2024-07-11T05:32:26.322" v="510"/>
          <ac:spMkLst>
            <pc:docMk/>
            <pc:sldMk cId="0" sldId="285"/>
            <ac:spMk id="9" creationId="{AB38C158-CB94-40A8-A16A-E8C609E59DF8}"/>
          </ac:spMkLst>
        </pc:spChg>
      </pc:sldChg>
      <pc:sldChg chg="addSp modSp mod">
        <pc:chgData name="Leo Huang (DLI)" userId="e5180e2e-3adf-447c-af24-87a30ac7a71a" providerId="ADAL" clId="{EF21EEDA-E874-40D7-8469-F4982C2440BF}" dt="2024-07-11T05:32:33.576" v="515" actId="1035"/>
        <pc:sldMkLst>
          <pc:docMk/>
          <pc:sldMk cId="0" sldId="286"/>
        </pc:sldMkLst>
        <pc:spChg chg="add mod">
          <ac:chgData name="Leo Huang (DLI)" userId="e5180e2e-3adf-447c-af24-87a30ac7a71a" providerId="ADAL" clId="{EF21EEDA-E874-40D7-8469-F4982C2440BF}" dt="2024-07-11T05:32:33.576" v="515" actId="1035"/>
          <ac:spMkLst>
            <pc:docMk/>
            <pc:sldMk cId="0" sldId="286"/>
            <ac:spMk id="26" creationId="{78EBF29F-FF18-4F9F-8A57-FA7D27D664A0}"/>
          </ac:spMkLst>
        </pc:spChg>
      </pc:sldChg>
      <pc:sldChg chg="addSp modSp">
        <pc:chgData name="Leo Huang (DLI)" userId="e5180e2e-3adf-447c-af24-87a30ac7a71a" providerId="ADAL" clId="{EF21EEDA-E874-40D7-8469-F4982C2440BF}" dt="2024-07-11T05:32:35.385" v="516"/>
        <pc:sldMkLst>
          <pc:docMk/>
          <pc:sldMk cId="0" sldId="288"/>
        </pc:sldMkLst>
        <pc:spChg chg="add mod">
          <ac:chgData name="Leo Huang (DLI)" userId="e5180e2e-3adf-447c-af24-87a30ac7a71a" providerId="ADAL" clId="{EF21EEDA-E874-40D7-8469-F4982C2440BF}" dt="2024-07-11T05:32:35.385" v="516"/>
          <ac:spMkLst>
            <pc:docMk/>
            <pc:sldMk cId="0" sldId="288"/>
            <ac:spMk id="4" creationId="{60CED068-3915-4013-B6CE-EE90209D4FE7}"/>
          </ac:spMkLst>
        </pc:spChg>
      </pc:sldChg>
      <pc:sldChg chg="addSp modSp add mod">
        <pc:chgData name="Leo Huang (DLI)" userId="e5180e2e-3adf-447c-af24-87a30ac7a71a" providerId="ADAL" clId="{EF21EEDA-E874-40D7-8469-F4982C2440BF}" dt="2024-07-11T05:29:12.459" v="414"/>
        <pc:sldMkLst>
          <pc:docMk/>
          <pc:sldMk cId="1591331758" sldId="1113"/>
        </pc:sldMkLst>
        <pc:spChg chg="mod">
          <ac:chgData name="Leo Huang (DLI)" userId="e5180e2e-3adf-447c-af24-87a30ac7a71a" providerId="ADAL" clId="{EF21EEDA-E874-40D7-8469-F4982C2440BF}" dt="2024-07-11T05:13:19.711" v="228" actId="207"/>
          <ac:spMkLst>
            <pc:docMk/>
            <pc:sldMk cId="1591331758" sldId="1113"/>
            <ac:spMk id="6" creationId="{3E76BD87-B75E-0656-33A8-DAC58080EF4B}"/>
          </ac:spMkLst>
        </pc:spChg>
        <pc:spChg chg="mod">
          <ac:chgData name="Leo Huang (DLI)" userId="e5180e2e-3adf-447c-af24-87a30ac7a71a" providerId="ADAL" clId="{EF21EEDA-E874-40D7-8469-F4982C2440BF}" dt="2024-07-11T05:13:23.656" v="229" actId="207"/>
          <ac:spMkLst>
            <pc:docMk/>
            <pc:sldMk cId="1591331758" sldId="1113"/>
            <ac:spMk id="7" creationId="{4F0A6B36-6DA4-6F8C-499F-C61B7EEDDB49}"/>
          </ac:spMkLst>
        </pc:spChg>
        <pc:spChg chg="mod">
          <ac:chgData name="Leo Huang (DLI)" userId="e5180e2e-3adf-447c-af24-87a30ac7a71a" providerId="ADAL" clId="{EF21EEDA-E874-40D7-8469-F4982C2440BF}" dt="2024-07-11T05:13:34.985" v="230" actId="1076"/>
          <ac:spMkLst>
            <pc:docMk/>
            <pc:sldMk cId="1591331758" sldId="1113"/>
            <ac:spMk id="8" creationId="{E108DD81-2A3E-97FD-D909-EAB6FFBFC8AF}"/>
          </ac:spMkLst>
        </pc:spChg>
        <pc:spChg chg="add mod">
          <ac:chgData name="Leo Huang (DLI)" userId="e5180e2e-3adf-447c-af24-87a30ac7a71a" providerId="ADAL" clId="{EF21EEDA-E874-40D7-8469-F4982C2440BF}" dt="2024-07-11T05:29:12.459" v="414"/>
          <ac:spMkLst>
            <pc:docMk/>
            <pc:sldMk cId="1591331758" sldId="1113"/>
            <ac:spMk id="9" creationId="{047A563D-3834-43E9-B4AF-64A076BAFF6E}"/>
          </ac:spMkLst>
        </pc:spChg>
        <pc:spChg chg="mod">
          <ac:chgData name="Leo Huang (DLI)" userId="e5180e2e-3adf-447c-af24-87a30ac7a71a" providerId="ADAL" clId="{EF21EEDA-E874-40D7-8469-F4982C2440BF}" dt="2024-07-11T05:14:35.008" v="248" actId="2711"/>
          <ac:spMkLst>
            <pc:docMk/>
            <pc:sldMk cId="1591331758" sldId="1113"/>
            <ac:spMk id="15" creationId="{7A7A645B-2474-4C85-AD94-80EEEEC6C42E}"/>
          </ac:spMkLst>
        </pc:spChg>
      </pc:sldChg>
      <pc:sldChg chg="add del modNotes">
        <pc:chgData name="Leo Huang (DLI)" userId="e5180e2e-3adf-447c-af24-87a30ac7a71a" providerId="ADAL" clId="{EF21EEDA-E874-40D7-8469-F4982C2440BF}" dt="2024-07-11T05:29:52.125" v="434" actId="47"/>
        <pc:sldMkLst>
          <pc:docMk/>
          <pc:sldMk cId="3391508022" sldId="1127"/>
        </pc:sldMkLst>
      </pc:sldChg>
      <pc:sldChg chg="addSp delSp modSp add mod">
        <pc:chgData name="Leo Huang (DLI)" userId="e5180e2e-3adf-447c-af24-87a30ac7a71a" providerId="ADAL" clId="{EF21EEDA-E874-40D7-8469-F4982C2440BF}" dt="2024-07-11T05:29:13.222" v="415"/>
        <pc:sldMkLst>
          <pc:docMk/>
          <pc:sldMk cId="3678210398" sldId="6103"/>
        </pc:sldMkLst>
        <pc:spChg chg="mod">
          <ac:chgData name="Leo Huang (DLI)" userId="e5180e2e-3adf-447c-af24-87a30ac7a71a" providerId="ADAL" clId="{EF21EEDA-E874-40D7-8469-F4982C2440BF}" dt="2024-07-11T05:15:15.728" v="254" actId="1076"/>
          <ac:spMkLst>
            <pc:docMk/>
            <pc:sldMk cId="3678210398" sldId="6103"/>
            <ac:spMk id="2" creationId="{7D8225D1-315C-1D91-13BE-F2A8D127BB06}"/>
          </ac:spMkLst>
        </pc:spChg>
        <pc:spChg chg="add del mod">
          <ac:chgData name="Leo Huang (DLI)" userId="e5180e2e-3adf-447c-af24-87a30ac7a71a" providerId="ADAL" clId="{EF21EEDA-E874-40D7-8469-F4982C2440BF}" dt="2024-07-11T05:15:09.225" v="253" actId="478"/>
          <ac:spMkLst>
            <pc:docMk/>
            <pc:sldMk cId="3678210398" sldId="6103"/>
            <ac:spMk id="4" creationId="{508DB4D3-4C5A-4D1F-BC82-AE6325B0BE24}"/>
          </ac:spMkLst>
        </pc:spChg>
        <pc:spChg chg="mod">
          <ac:chgData name="Leo Huang (DLI)" userId="e5180e2e-3adf-447c-af24-87a30ac7a71a" providerId="ADAL" clId="{EF21EEDA-E874-40D7-8469-F4982C2440BF}" dt="2024-07-11T05:14:49.048" v="251" actId="207"/>
          <ac:spMkLst>
            <pc:docMk/>
            <pc:sldMk cId="3678210398" sldId="6103"/>
            <ac:spMk id="6" creationId="{3E76BD87-B75E-0656-33A8-DAC58080EF4B}"/>
          </ac:spMkLst>
        </pc:spChg>
        <pc:spChg chg="mod">
          <ac:chgData name="Leo Huang (DLI)" userId="e5180e2e-3adf-447c-af24-87a30ac7a71a" providerId="ADAL" clId="{EF21EEDA-E874-40D7-8469-F4982C2440BF}" dt="2024-07-11T05:14:49.048" v="251" actId="207"/>
          <ac:spMkLst>
            <pc:docMk/>
            <pc:sldMk cId="3678210398" sldId="6103"/>
            <ac:spMk id="7" creationId="{4F0A6B36-6DA4-6F8C-499F-C61B7EEDDB49}"/>
          </ac:spMkLst>
        </pc:spChg>
        <pc:spChg chg="add mod">
          <ac:chgData name="Leo Huang (DLI)" userId="e5180e2e-3adf-447c-af24-87a30ac7a71a" providerId="ADAL" clId="{EF21EEDA-E874-40D7-8469-F4982C2440BF}" dt="2024-07-11T05:14:49.048" v="251" actId="207"/>
          <ac:spMkLst>
            <pc:docMk/>
            <pc:sldMk cId="3678210398" sldId="6103"/>
            <ac:spMk id="8" creationId="{3FF4848D-D740-45FB-B797-304D7FAF8133}"/>
          </ac:spMkLst>
        </pc:spChg>
        <pc:spChg chg="add mod">
          <ac:chgData name="Leo Huang (DLI)" userId="e5180e2e-3adf-447c-af24-87a30ac7a71a" providerId="ADAL" clId="{EF21EEDA-E874-40D7-8469-F4982C2440BF}" dt="2024-07-11T05:29:13.222" v="415"/>
          <ac:spMkLst>
            <pc:docMk/>
            <pc:sldMk cId="3678210398" sldId="6103"/>
            <ac:spMk id="9" creationId="{05F604BE-8048-467C-99B4-D73B9B6A5C3A}"/>
          </ac:spMkLst>
        </pc:spChg>
        <pc:spChg chg="del">
          <ac:chgData name="Leo Huang (DLI)" userId="e5180e2e-3adf-447c-af24-87a30ac7a71a" providerId="ADAL" clId="{EF21EEDA-E874-40D7-8469-F4982C2440BF}" dt="2024-07-11T05:14:44.702" v="249" actId="478"/>
          <ac:spMkLst>
            <pc:docMk/>
            <pc:sldMk cId="3678210398" sldId="6103"/>
            <ac:spMk id="15" creationId="{7A7A645B-2474-4C85-AD94-80EEEEC6C42E}"/>
          </ac:spMkLst>
        </pc:spChg>
      </pc:sldChg>
      <pc:sldChg chg="addSp delSp modSp add mod">
        <pc:chgData name="Leo Huang (DLI)" userId="e5180e2e-3adf-447c-af24-87a30ac7a71a" providerId="ADAL" clId="{EF21EEDA-E874-40D7-8469-F4982C2440BF}" dt="2024-07-11T05:29:13.900" v="416"/>
        <pc:sldMkLst>
          <pc:docMk/>
          <pc:sldMk cId="2315171372" sldId="6104"/>
        </pc:sldMkLst>
        <pc:spChg chg="mod">
          <ac:chgData name="Leo Huang (DLI)" userId="e5180e2e-3adf-447c-af24-87a30ac7a71a" providerId="ADAL" clId="{EF21EEDA-E874-40D7-8469-F4982C2440BF}" dt="2024-07-11T05:16:38.451" v="266" actId="1582"/>
          <ac:spMkLst>
            <pc:docMk/>
            <pc:sldMk cId="2315171372" sldId="6104"/>
            <ac:spMk id="4" creationId="{617BFD85-5422-2041-7E84-84B13C19AD57}"/>
          </ac:spMkLst>
        </pc:spChg>
        <pc:spChg chg="mod">
          <ac:chgData name="Leo Huang (DLI)" userId="e5180e2e-3adf-447c-af24-87a30ac7a71a" providerId="ADAL" clId="{EF21EEDA-E874-40D7-8469-F4982C2440BF}" dt="2024-07-11T05:16:38.451" v="266" actId="1582"/>
          <ac:spMkLst>
            <pc:docMk/>
            <pc:sldMk cId="2315171372" sldId="6104"/>
            <ac:spMk id="5" creationId="{C161FFD8-8721-2BFC-DDB5-2668884B7CA1}"/>
          </ac:spMkLst>
        </pc:spChg>
        <pc:spChg chg="mod">
          <ac:chgData name="Leo Huang (DLI)" userId="e5180e2e-3adf-447c-af24-87a30ac7a71a" providerId="ADAL" clId="{EF21EEDA-E874-40D7-8469-F4982C2440BF}" dt="2024-07-11T05:16:38.451" v="266" actId="1582"/>
          <ac:spMkLst>
            <pc:docMk/>
            <pc:sldMk cId="2315171372" sldId="6104"/>
            <ac:spMk id="6" creationId="{14BC811E-F54F-8D51-274F-4B471AC92C0A}"/>
          </ac:spMkLst>
        </pc:spChg>
        <pc:spChg chg="mod">
          <ac:chgData name="Leo Huang (DLI)" userId="e5180e2e-3adf-447c-af24-87a30ac7a71a" providerId="ADAL" clId="{EF21EEDA-E874-40D7-8469-F4982C2440BF}" dt="2024-07-11T05:16:38.451" v="266" actId="1582"/>
          <ac:spMkLst>
            <pc:docMk/>
            <pc:sldMk cId="2315171372" sldId="6104"/>
            <ac:spMk id="7" creationId="{6ED3B6D0-B06A-15D0-01F6-A03B6566EB8D}"/>
          </ac:spMkLst>
        </pc:spChg>
        <pc:spChg chg="mod">
          <ac:chgData name="Leo Huang (DLI)" userId="e5180e2e-3adf-447c-af24-87a30ac7a71a" providerId="ADAL" clId="{EF21EEDA-E874-40D7-8469-F4982C2440BF}" dt="2024-07-11T05:15:44.820" v="257" actId="207"/>
          <ac:spMkLst>
            <pc:docMk/>
            <pc:sldMk cId="2315171372" sldId="6104"/>
            <ac:spMk id="12" creationId="{E59BD01E-29E5-0E9D-12AB-FFF898331B0C}"/>
          </ac:spMkLst>
        </pc:spChg>
        <pc:spChg chg="mod">
          <ac:chgData name="Leo Huang (DLI)" userId="e5180e2e-3adf-447c-af24-87a30ac7a71a" providerId="ADAL" clId="{EF21EEDA-E874-40D7-8469-F4982C2440BF}" dt="2024-07-11T05:15:44.820" v="257" actId="207"/>
          <ac:spMkLst>
            <pc:docMk/>
            <pc:sldMk cId="2315171372" sldId="6104"/>
            <ac:spMk id="13" creationId="{9A935396-1364-EA66-E17B-3559D1632877}"/>
          </ac:spMkLst>
        </pc:spChg>
        <pc:spChg chg="mod">
          <ac:chgData name="Leo Huang (DLI)" userId="e5180e2e-3adf-447c-af24-87a30ac7a71a" providerId="ADAL" clId="{EF21EEDA-E874-40D7-8469-F4982C2440BF}" dt="2024-07-11T05:15:44.820" v="257" actId="207"/>
          <ac:spMkLst>
            <pc:docMk/>
            <pc:sldMk cId="2315171372" sldId="6104"/>
            <ac:spMk id="14" creationId="{8E76D025-43A5-2330-45D9-403CCFB6ABA4}"/>
          </ac:spMkLst>
        </pc:spChg>
        <pc:spChg chg="mod">
          <ac:chgData name="Leo Huang (DLI)" userId="e5180e2e-3adf-447c-af24-87a30ac7a71a" providerId="ADAL" clId="{EF21EEDA-E874-40D7-8469-F4982C2440BF}" dt="2024-07-11T05:17:27.628" v="304" actId="2711"/>
          <ac:spMkLst>
            <pc:docMk/>
            <pc:sldMk cId="2315171372" sldId="6104"/>
            <ac:spMk id="15" creationId="{7A7A645B-2474-4C85-AD94-80EEEEC6C42E}"/>
          </ac:spMkLst>
        </pc:spChg>
        <pc:spChg chg="mod">
          <ac:chgData name="Leo Huang (DLI)" userId="e5180e2e-3adf-447c-af24-87a30ac7a71a" providerId="ADAL" clId="{EF21EEDA-E874-40D7-8469-F4982C2440BF}" dt="2024-07-11T05:15:44.820" v="257" actId="207"/>
          <ac:spMkLst>
            <pc:docMk/>
            <pc:sldMk cId="2315171372" sldId="6104"/>
            <ac:spMk id="16" creationId="{372409A8-4857-030D-B251-FC1195CC6E98}"/>
          </ac:spMkLst>
        </pc:spChg>
        <pc:spChg chg="add mod">
          <ac:chgData name="Leo Huang (DLI)" userId="e5180e2e-3adf-447c-af24-87a30ac7a71a" providerId="ADAL" clId="{EF21EEDA-E874-40D7-8469-F4982C2440BF}" dt="2024-07-11T05:29:13.900" v="416"/>
          <ac:spMkLst>
            <pc:docMk/>
            <pc:sldMk cId="2315171372" sldId="6104"/>
            <ac:spMk id="27" creationId="{1BE30D35-9990-4D12-88E8-2C5408E28ADE}"/>
          </ac:spMkLst>
        </pc:spChg>
        <pc:spChg chg="mod">
          <ac:chgData name="Leo Huang (DLI)" userId="e5180e2e-3adf-447c-af24-87a30ac7a71a" providerId="ADAL" clId="{EF21EEDA-E874-40D7-8469-F4982C2440BF}" dt="2024-07-11T05:15:44.820" v="257" actId="207"/>
          <ac:spMkLst>
            <pc:docMk/>
            <pc:sldMk cId="2315171372" sldId="6104"/>
            <ac:spMk id="28" creationId="{79C32D96-89F6-64E2-82B5-F83FE0A33157}"/>
          </ac:spMkLst>
        </pc:spChg>
        <pc:spChg chg="mod">
          <ac:chgData name="Leo Huang (DLI)" userId="e5180e2e-3adf-447c-af24-87a30ac7a71a" providerId="ADAL" clId="{EF21EEDA-E874-40D7-8469-F4982C2440BF}" dt="2024-07-11T05:15:44.820" v="257" actId="207"/>
          <ac:spMkLst>
            <pc:docMk/>
            <pc:sldMk cId="2315171372" sldId="6104"/>
            <ac:spMk id="29" creationId="{C97A6508-619B-4378-FA4E-2064B56DE014}"/>
          </ac:spMkLst>
        </pc:spChg>
        <pc:spChg chg="mod">
          <ac:chgData name="Leo Huang (DLI)" userId="e5180e2e-3adf-447c-af24-87a30ac7a71a" providerId="ADAL" clId="{EF21EEDA-E874-40D7-8469-F4982C2440BF}" dt="2024-07-11T05:15:44.820" v="257" actId="207"/>
          <ac:spMkLst>
            <pc:docMk/>
            <pc:sldMk cId="2315171372" sldId="6104"/>
            <ac:spMk id="31" creationId="{6FA7C37E-7C10-7C2D-EDB0-44CF85BF2009}"/>
          </ac:spMkLst>
        </pc:spChg>
        <pc:spChg chg="mod">
          <ac:chgData name="Leo Huang (DLI)" userId="e5180e2e-3adf-447c-af24-87a30ac7a71a" providerId="ADAL" clId="{EF21EEDA-E874-40D7-8469-F4982C2440BF}" dt="2024-07-11T05:16:01.100" v="261" actId="207"/>
          <ac:spMkLst>
            <pc:docMk/>
            <pc:sldMk cId="2315171372" sldId="6104"/>
            <ac:spMk id="32" creationId="{52BA3E7C-0D24-CA47-7AD4-E726989BD36B}"/>
          </ac:spMkLst>
        </pc:spChg>
        <pc:spChg chg="mod">
          <ac:chgData name="Leo Huang (DLI)" userId="e5180e2e-3adf-447c-af24-87a30ac7a71a" providerId="ADAL" clId="{EF21EEDA-E874-40D7-8469-F4982C2440BF}" dt="2024-07-11T05:15:44.820" v="257" actId="207"/>
          <ac:spMkLst>
            <pc:docMk/>
            <pc:sldMk cId="2315171372" sldId="6104"/>
            <ac:spMk id="34" creationId="{79210CC6-F910-0897-1F9A-06E6D44743AD}"/>
          </ac:spMkLst>
        </pc:spChg>
        <pc:spChg chg="mod">
          <ac:chgData name="Leo Huang (DLI)" userId="e5180e2e-3adf-447c-af24-87a30ac7a71a" providerId="ADAL" clId="{EF21EEDA-E874-40D7-8469-F4982C2440BF}" dt="2024-07-11T05:16:01.100" v="261" actId="207"/>
          <ac:spMkLst>
            <pc:docMk/>
            <pc:sldMk cId="2315171372" sldId="6104"/>
            <ac:spMk id="35" creationId="{A2C00DED-DDE7-DE12-7917-6AD50CDF8D00}"/>
          </ac:spMkLst>
        </pc:spChg>
        <pc:graphicFrameChg chg="add del mod">
          <ac:chgData name="Leo Huang (DLI)" userId="e5180e2e-3adf-447c-af24-87a30ac7a71a" providerId="ADAL" clId="{EF21EEDA-E874-40D7-8469-F4982C2440BF}" dt="2024-07-11T05:16:07.974" v="263"/>
          <ac:graphicFrameMkLst>
            <pc:docMk/>
            <pc:sldMk cId="2315171372" sldId="6104"/>
            <ac:graphicFrameMk id="26" creationId="{9A5EFA89-63B5-4D1E-A956-71641E5DA460}"/>
          </ac:graphicFrameMkLst>
        </pc:graphicFrameChg>
        <pc:graphicFrameChg chg="mod modGraphic">
          <ac:chgData name="Leo Huang (DLI)" userId="e5180e2e-3adf-447c-af24-87a30ac7a71a" providerId="ADAL" clId="{EF21EEDA-E874-40D7-8469-F4982C2440BF}" dt="2024-07-11T05:20:21.072" v="320" actId="404"/>
          <ac:graphicFrameMkLst>
            <pc:docMk/>
            <pc:sldMk cId="2315171372" sldId="6104"/>
            <ac:graphicFrameMk id="37" creationId="{69AFD335-45D6-F01B-0CD5-14C95C130572}"/>
          </ac:graphicFrameMkLst>
        </pc:graphicFrameChg>
        <pc:cxnChg chg="mod">
          <ac:chgData name="Leo Huang (DLI)" userId="e5180e2e-3adf-447c-af24-87a30ac7a71a" providerId="ADAL" clId="{EF21EEDA-E874-40D7-8469-F4982C2440BF}" dt="2024-07-11T05:16:38.451" v="266" actId="1582"/>
          <ac:cxnSpMkLst>
            <pc:docMk/>
            <pc:sldMk cId="2315171372" sldId="6104"/>
            <ac:cxnSpMk id="8" creationId="{E86EBBF7-F7C6-5F5E-5FF7-D20CDE372EC6}"/>
          </ac:cxnSpMkLst>
        </pc:cxnChg>
        <pc:cxnChg chg="mod">
          <ac:chgData name="Leo Huang (DLI)" userId="e5180e2e-3adf-447c-af24-87a30ac7a71a" providerId="ADAL" clId="{EF21EEDA-E874-40D7-8469-F4982C2440BF}" dt="2024-07-11T05:16:38.451" v="266" actId="1582"/>
          <ac:cxnSpMkLst>
            <pc:docMk/>
            <pc:sldMk cId="2315171372" sldId="6104"/>
            <ac:cxnSpMk id="9" creationId="{A76D1550-414A-516B-1B88-765476E3049C}"/>
          </ac:cxnSpMkLst>
        </pc:cxnChg>
        <pc:cxnChg chg="mod">
          <ac:chgData name="Leo Huang (DLI)" userId="e5180e2e-3adf-447c-af24-87a30ac7a71a" providerId="ADAL" clId="{EF21EEDA-E874-40D7-8469-F4982C2440BF}" dt="2024-07-11T05:16:38.451" v="266" actId="1582"/>
          <ac:cxnSpMkLst>
            <pc:docMk/>
            <pc:sldMk cId="2315171372" sldId="6104"/>
            <ac:cxnSpMk id="10" creationId="{3CC2B6FE-8448-5E73-00AD-F8145D8AA1BF}"/>
          </ac:cxnSpMkLst>
        </pc:cxnChg>
      </pc:sldChg>
      <pc:sldChg chg="addSp delSp modSp add mod modTransition">
        <pc:chgData name="Leo Huang (DLI)" userId="e5180e2e-3adf-447c-af24-87a30ac7a71a" providerId="ADAL" clId="{EF21EEDA-E874-40D7-8469-F4982C2440BF}" dt="2024-07-11T05:29:15.026" v="417"/>
        <pc:sldMkLst>
          <pc:docMk/>
          <pc:sldMk cId="1941753923" sldId="6105"/>
        </pc:sldMkLst>
        <pc:spChg chg="add del mod">
          <ac:chgData name="Leo Huang (DLI)" userId="e5180e2e-3adf-447c-af24-87a30ac7a71a" providerId="ADAL" clId="{EF21EEDA-E874-40D7-8469-F4982C2440BF}" dt="2024-07-11T05:17:58.402" v="309" actId="478"/>
          <ac:spMkLst>
            <pc:docMk/>
            <pc:sldMk cId="1941753923" sldId="6105"/>
            <ac:spMk id="9" creationId="{B7C9572C-C593-45FF-9A8A-7AF680B91369}"/>
          </ac:spMkLst>
        </pc:spChg>
        <pc:spChg chg="del">
          <ac:chgData name="Leo Huang (DLI)" userId="e5180e2e-3adf-447c-af24-87a30ac7a71a" providerId="ADAL" clId="{EF21EEDA-E874-40D7-8469-F4982C2440BF}" dt="2024-07-11T05:17:55.072" v="307" actId="478"/>
          <ac:spMkLst>
            <pc:docMk/>
            <pc:sldMk cId="1941753923" sldId="6105"/>
            <ac:spMk id="15" creationId="{7A7A645B-2474-4C85-AD94-80EEEEC6C42E}"/>
          </ac:spMkLst>
        </pc:spChg>
        <pc:spChg chg="mod">
          <ac:chgData name="Leo Huang (DLI)" userId="e5180e2e-3adf-447c-af24-87a30ac7a71a" providerId="ADAL" clId="{EF21EEDA-E874-40D7-8469-F4982C2440BF}" dt="2024-07-11T05:17:50.193" v="306"/>
          <ac:spMkLst>
            <pc:docMk/>
            <pc:sldMk cId="1941753923" sldId="6105"/>
            <ac:spMk id="29" creationId="{A4A91C82-92AF-4A3B-871D-EFDE89343196}"/>
          </ac:spMkLst>
        </pc:spChg>
        <pc:spChg chg="mod">
          <ac:chgData name="Leo Huang (DLI)" userId="e5180e2e-3adf-447c-af24-87a30ac7a71a" providerId="ADAL" clId="{EF21EEDA-E874-40D7-8469-F4982C2440BF}" dt="2024-07-11T05:17:50.193" v="306"/>
          <ac:spMkLst>
            <pc:docMk/>
            <pc:sldMk cId="1941753923" sldId="6105"/>
            <ac:spMk id="30" creationId="{9350ABA2-B1BD-436A-B174-4515CB2FF696}"/>
          </ac:spMkLst>
        </pc:spChg>
        <pc:spChg chg="mod">
          <ac:chgData name="Leo Huang (DLI)" userId="e5180e2e-3adf-447c-af24-87a30ac7a71a" providerId="ADAL" clId="{EF21EEDA-E874-40D7-8469-F4982C2440BF}" dt="2024-07-11T05:17:50.193" v="306"/>
          <ac:spMkLst>
            <pc:docMk/>
            <pc:sldMk cId="1941753923" sldId="6105"/>
            <ac:spMk id="31" creationId="{94B8CBBA-DBB8-4C6C-B0EA-FE060A3BD950}"/>
          </ac:spMkLst>
        </pc:spChg>
        <pc:spChg chg="mod">
          <ac:chgData name="Leo Huang (DLI)" userId="e5180e2e-3adf-447c-af24-87a30ac7a71a" providerId="ADAL" clId="{EF21EEDA-E874-40D7-8469-F4982C2440BF}" dt="2024-07-11T05:17:50.193" v="306"/>
          <ac:spMkLst>
            <pc:docMk/>
            <pc:sldMk cId="1941753923" sldId="6105"/>
            <ac:spMk id="34" creationId="{33FC5DA4-F9A7-44EA-AA99-36EA55258115}"/>
          </ac:spMkLst>
        </pc:spChg>
        <pc:spChg chg="add mod">
          <ac:chgData name="Leo Huang (DLI)" userId="e5180e2e-3adf-447c-af24-87a30ac7a71a" providerId="ADAL" clId="{EF21EEDA-E874-40D7-8469-F4982C2440BF}" dt="2024-07-11T05:17:55.435" v="308"/>
          <ac:spMkLst>
            <pc:docMk/>
            <pc:sldMk cId="1941753923" sldId="6105"/>
            <ac:spMk id="38" creationId="{DB321D84-E554-4790-8C27-F8B7A436260C}"/>
          </ac:spMkLst>
        </pc:spChg>
        <pc:spChg chg="add mod">
          <ac:chgData name="Leo Huang (DLI)" userId="e5180e2e-3adf-447c-af24-87a30ac7a71a" providerId="ADAL" clId="{EF21EEDA-E874-40D7-8469-F4982C2440BF}" dt="2024-07-11T05:29:15.026" v="417"/>
          <ac:spMkLst>
            <pc:docMk/>
            <pc:sldMk cId="1941753923" sldId="6105"/>
            <ac:spMk id="39" creationId="{D1F64EF4-B1FA-4D38-96D5-36B8936C8443}"/>
          </ac:spMkLst>
        </pc:spChg>
        <pc:spChg chg="mod">
          <ac:chgData name="Leo Huang (DLI)" userId="e5180e2e-3adf-447c-af24-87a30ac7a71a" providerId="ADAL" clId="{EF21EEDA-E874-40D7-8469-F4982C2440BF}" dt="2024-07-11T05:18:09.675" v="310" actId="207"/>
          <ac:spMkLst>
            <pc:docMk/>
            <pc:sldMk cId="1941753923" sldId="6105"/>
            <ac:spMk id="48" creationId="{0AEE974E-857F-82DB-FFB7-460D6F0E1A6B}"/>
          </ac:spMkLst>
        </pc:spChg>
        <pc:spChg chg="mod">
          <ac:chgData name="Leo Huang (DLI)" userId="e5180e2e-3adf-447c-af24-87a30ac7a71a" providerId="ADAL" clId="{EF21EEDA-E874-40D7-8469-F4982C2440BF}" dt="2024-07-11T05:18:09.675" v="310" actId="207"/>
          <ac:spMkLst>
            <pc:docMk/>
            <pc:sldMk cId="1941753923" sldId="6105"/>
            <ac:spMk id="49" creationId="{2C270571-0A0B-2831-E43B-DE555860B6FA}"/>
          </ac:spMkLst>
        </pc:spChg>
        <pc:spChg chg="mod">
          <ac:chgData name="Leo Huang (DLI)" userId="e5180e2e-3adf-447c-af24-87a30ac7a71a" providerId="ADAL" clId="{EF21EEDA-E874-40D7-8469-F4982C2440BF}" dt="2024-07-11T05:18:09.675" v="310" actId="207"/>
          <ac:spMkLst>
            <pc:docMk/>
            <pc:sldMk cId="1941753923" sldId="6105"/>
            <ac:spMk id="51" creationId="{936B5A4B-6434-F8AF-426B-B2F40F325F70}"/>
          </ac:spMkLst>
        </pc:spChg>
        <pc:spChg chg="mod">
          <ac:chgData name="Leo Huang (DLI)" userId="e5180e2e-3adf-447c-af24-87a30ac7a71a" providerId="ADAL" clId="{EF21EEDA-E874-40D7-8469-F4982C2440BF}" dt="2024-07-11T05:18:09.675" v="310" actId="207"/>
          <ac:spMkLst>
            <pc:docMk/>
            <pc:sldMk cId="1941753923" sldId="6105"/>
            <ac:spMk id="54" creationId="{872FDBBC-4454-9C4E-2AF2-DEE8EB39EBA3}"/>
          </ac:spMkLst>
        </pc:spChg>
        <pc:grpChg chg="del">
          <ac:chgData name="Leo Huang (DLI)" userId="e5180e2e-3adf-447c-af24-87a30ac7a71a" providerId="ADAL" clId="{EF21EEDA-E874-40D7-8469-F4982C2440BF}" dt="2024-07-11T05:17:50.097" v="305" actId="478"/>
          <ac:grpSpMkLst>
            <pc:docMk/>
            <pc:sldMk cId="1941753923" sldId="6105"/>
            <ac:grpSpMk id="2" creationId="{87BB49FB-9F14-B959-B210-958FAF020C15}"/>
          </ac:grpSpMkLst>
        </pc:grpChg>
        <pc:grpChg chg="add mod">
          <ac:chgData name="Leo Huang (DLI)" userId="e5180e2e-3adf-447c-af24-87a30ac7a71a" providerId="ADAL" clId="{EF21EEDA-E874-40D7-8469-F4982C2440BF}" dt="2024-07-11T05:17:50.193" v="306"/>
          <ac:grpSpMkLst>
            <pc:docMk/>
            <pc:sldMk cId="1941753923" sldId="6105"/>
            <ac:grpSpMk id="28" creationId="{F1DE1928-DD78-4A2E-84EA-DCEBE662B1D7}"/>
          </ac:grpSpMkLst>
        </pc:grpChg>
        <pc:graphicFrameChg chg="mod modGraphic">
          <ac:chgData name="Leo Huang (DLI)" userId="e5180e2e-3adf-447c-af24-87a30ac7a71a" providerId="ADAL" clId="{EF21EEDA-E874-40D7-8469-F4982C2440BF}" dt="2024-07-11T05:20:16.269" v="319" actId="404"/>
          <ac:graphicFrameMkLst>
            <pc:docMk/>
            <pc:sldMk cId="1941753923" sldId="6105"/>
            <ac:graphicFrameMk id="61" creationId="{C5A3BF72-7548-F814-6235-77128795C105}"/>
          </ac:graphicFrameMkLst>
        </pc:graphicFrameChg>
        <pc:graphicFrameChg chg="mod">
          <ac:chgData name="Leo Huang (DLI)" userId="e5180e2e-3adf-447c-af24-87a30ac7a71a" providerId="ADAL" clId="{EF21EEDA-E874-40D7-8469-F4982C2440BF}" dt="2024-07-11T05:19:47.313" v="316"/>
          <ac:graphicFrameMkLst>
            <pc:docMk/>
            <pc:sldMk cId="1941753923" sldId="6105"/>
            <ac:graphicFrameMk id="62" creationId="{7726716C-28BE-7B43-EFCB-81517DDCE601}"/>
          </ac:graphicFrameMkLst>
        </pc:graphicFrameChg>
        <pc:graphicFrameChg chg="mod modGraphic">
          <ac:chgData name="Leo Huang (DLI)" userId="e5180e2e-3adf-447c-af24-87a30ac7a71a" providerId="ADAL" clId="{EF21EEDA-E874-40D7-8469-F4982C2440BF}" dt="2024-07-11T05:21:44.936" v="355"/>
          <ac:graphicFrameMkLst>
            <pc:docMk/>
            <pc:sldMk cId="1941753923" sldId="6105"/>
            <ac:graphicFrameMk id="63" creationId="{D87178C9-7D25-FB59-725C-41D8F826F5FE}"/>
          </ac:graphicFrameMkLst>
        </pc:graphicFrameChg>
        <pc:cxnChg chg="mod">
          <ac:chgData name="Leo Huang (DLI)" userId="e5180e2e-3adf-447c-af24-87a30ac7a71a" providerId="ADAL" clId="{EF21EEDA-E874-40D7-8469-F4982C2440BF}" dt="2024-07-11T05:17:50.097" v="305" actId="478"/>
          <ac:cxnSpMkLst>
            <pc:docMk/>
            <pc:sldMk cId="1941753923" sldId="6105"/>
            <ac:cxnSpMk id="7" creationId="{F0BF9ED5-331A-3A34-A49A-B9E51A309AB0}"/>
          </ac:cxnSpMkLst>
        </pc:cxnChg>
        <pc:cxnChg chg="mod">
          <ac:chgData name="Leo Huang (DLI)" userId="e5180e2e-3adf-447c-af24-87a30ac7a71a" providerId="ADAL" clId="{EF21EEDA-E874-40D7-8469-F4982C2440BF}" dt="2024-07-11T05:17:50.097" v="305" actId="478"/>
          <ac:cxnSpMkLst>
            <pc:docMk/>
            <pc:sldMk cId="1941753923" sldId="6105"/>
            <ac:cxnSpMk id="10" creationId="{75C30A1E-208C-A42D-BEA2-6B7AD57F5551}"/>
          </ac:cxnSpMkLst>
        </pc:cxnChg>
        <pc:cxnChg chg="mod">
          <ac:chgData name="Leo Huang (DLI)" userId="e5180e2e-3adf-447c-af24-87a30ac7a71a" providerId="ADAL" clId="{EF21EEDA-E874-40D7-8469-F4982C2440BF}" dt="2024-07-11T05:17:50.097" v="305" actId="478"/>
          <ac:cxnSpMkLst>
            <pc:docMk/>
            <pc:sldMk cId="1941753923" sldId="6105"/>
            <ac:cxnSpMk id="11" creationId="{37B46188-B240-DD72-5DE4-AC69E8B87C38}"/>
          </ac:cxnSpMkLst>
        </pc:cxnChg>
        <pc:cxnChg chg="mod">
          <ac:chgData name="Leo Huang (DLI)" userId="e5180e2e-3adf-447c-af24-87a30ac7a71a" providerId="ADAL" clId="{EF21EEDA-E874-40D7-8469-F4982C2440BF}" dt="2024-07-11T05:17:50.193" v="306"/>
          <ac:cxnSpMkLst>
            <pc:docMk/>
            <pc:sldMk cId="1941753923" sldId="6105"/>
            <ac:cxnSpMk id="35" creationId="{CE548391-9372-434D-B9C9-03137CCD3C47}"/>
          </ac:cxnSpMkLst>
        </pc:cxnChg>
        <pc:cxnChg chg="mod">
          <ac:chgData name="Leo Huang (DLI)" userId="e5180e2e-3adf-447c-af24-87a30ac7a71a" providerId="ADAL" clId="{EF21EEDA-E874-40D7-8469-F4982C2440BF}" dt="2024-07-11T05:17:50.193" v="306"/>
          <ac:cxnSpMkLst>
            <pc:docMk/>
            <pc:sldMk cId="1941753923" sldId="6105"/>
            <ac:cxnSpMk id="36" creationId="{19513FEA-4ECD-4D8B-A374-A5C7C0DE5CDA}"/>
          </ac:cxnSpMkLst>
        </pc:cxnChg>
        <pc:cxnChg chg="mod">
          <ac:chgData name="Leo Huang (DLI)" userId="e5180e2e-3adf-447c-af24-87a30ac7a71a" providerId="ADAL" clId="{EF21EEDA-E874-40D7-8469-F4982C2440BF}" dt="2024-07-11T05:17:50.193" v="306"/>
          <ac:cxnSpMkLst>
            <pc:docMk/>
            <pc:sldMk cId="1941753923" sldId="6105"/>
            <ac:cxnSpMk id="37" creationId="{37FB05F6-275C-4D30-85D7-34F9806E7C3F}"/>
          </ac:cxnSpMkLst>
        </pc:cxnChg>
      </pc:sldChg>
      <pc:sldChg chg="addSp delSp modSp add mod">
        <pc:chgData name="Leo Huang (DLI)" userId="e5180e2e-3adf-447c-af24-87a30ac7a71a" providerId="ADAL" clId="{EF21EEDA-E874-40D7-8469-F4982C2440BF}" dt="2024-07-11T05:29:16.149" v="418"/>
        <pc:sldMkLst>
          <pc:docMk/>
          <pc:sldMk cId="1237916255" sldId="6106"/>
        </pc:sldMkLst>
        <pc:spChg chg="add del mod">
          <ac:chgData name="Leo Huang (DLI)" userId="e5180e2e-3adf-447c-af24-87a30ac7a71a" providerId="ADAL" clId="{EF21EEDA-E874-40D7-8469-F4982C2440BF}" dt="2024-07-11T05:21:08.796" v="324" actId="478"/>
          <ac:spMkLst>
            <pc:docMk/>
            <pc:sldMk cId="1237916255" sldId="6106"/>
            <ac:spMk id="3" creationId="{68837694-110C-42D7-8944-BF12E64D5AA2}"/>
          </ac:spMkLst>
        </pc:spChg>
        <pc:spChg chg="mod">
          <ac:chgData name="Leo Huang (DLI)" userId="e5180e2e-3adf-447c-af24-87a30ac7a71a" providerId="ADAL" clId="{EF21EEDA-E874-40D7-8469-F4982C2440BF}" dt="2024-07-11T05:20:47.667" v="322" actId="207"/>
          <ac:spMkLst>
            <pc:docMk/>
            <pc:sldMk cId="1237916255" sldId="6106"/>
            <ac:spMk id="6" creationId="{6D7B1CF8-26F7-33B0-6967-5A0E7CBBCFA5}"/>
          </ac:spMkLst>
        </pc:spChg>
        <pc:spChg chg="mod">
          <ac:chgData name="Leo Huang (DLI)" userId="e5180e2e-3adf-447c-af24-87a30ac7a71a" providerId="ADAL" clId="{EF21EEDA-E874-40D7-8469-F4982C2440BF}" dt="2024-07-11T05:20:47.667" v="322" actId="207"/>
          <ac:spMkLst>
            <pc:docMk/>
            <pc:sldMk cId="1237916255" sldId="6106"/>
            <ac:spMk id="7" creationId="{CF087292-3171-1211-DB22-4E6A85D0F594}"/>
          </ac:spMkLst>
        </pc:spChg>
        <pc:spChg chg="add mod">
          <ac:chgData name="Leo Huang (DLI)" userId="e5180e2e-3adf-447c-af24-87a30ac7a71a" providerId="ADAL" clId="{EF21EEDA-E874-40D7-8469-F4982C2440BF}" dt="2024-07-11T05:21:09.072" v="325"/>
          <ac:spMkLst>
            <pc:docMk/>
            <pc:sldMk cId="1237916255" sldId="6106"/>
            <ac:spMk id="10" creationId="{0F6EBD2C-9AEF-443B-9A28-E8721DCAB9D2}"/>
          </ac:spMkLst>
        </pc:spChg>
        <pc:spChg chg="add mod">
          <ac:chgData name="Leo Huang (DLI)" userId="e5180e2e-3adf-447c-af24-87a30ac7a71a" providerId="ADAL" clId="{EF21EEDA-E874-40D7-8469-F4982C2440BF}" dt="2024-07-11T05:29:16.149" v="418"/>
          <ac:spMkLst>
            <pc:docMk/>
            <pc:sldMk cId="1237916255" sldId="6106"/>
            <ac:spMk id="11" creationId="{50B36BF3-B111-4E4F-BCAF-B77B01C543EB}"/>
          </ac:spMkLst>
        </pc:spChg>
        <pc:spChg chg="del">
          <ac:chgData name="Leo Huang (DLI)" userId="e5180e2e-3adf-447c-af24-87a30ac7a71a" providerId="ADAL" clId="{EF21EEDA-E874-40D7-8469-F4982C2440BF}" dt="2024-07-11T05:21:06.838" v="323" actId="478"/>
          <ac:spMkLst>
            <pc:docMk/>
            <pc:sldMk cId="1237916255" sldId="6106"/>
            <ac:spMk id="15" creationId="{7A7A645B-2474-4C85-AD94-80EEEEC6C42E}"/>
          </ac:spMkLst>
        </pc:spChg>
        <pc:graphicFrameChg chg="modGraphic">
          <ac:chgData name="Leo Huang (DLI)" userId="e5180e2e-3adf-447c-af24-87a30ac7a71a" providerId="ADAL" clId="{EF21EEDA-E874-40D7-8469-F4982C2440BF}" dt="2024-07-11T05:22:05.016" v="359" actId="207"/>
          <ac:graphicFrameMkLst>
            <pc:docMk/>
            <pc:sldMk cId="1237916255" sldId="6106"/>
            <ac:graphicFrameMk id="8" creationId="{AA858012-94E6-1F94-9F7B-0FECBB733D19}"/>
          </ac:graphicFrameMkLst>
        </pc:graphicFrameChg>
      </pc:sldChg>
      <pc:sldChg chg="addSp delSp modSp add mod">
        <pc:chgData name="Leo Huang (DLI)" userId="e5180e2e-3adf-447c-af24-87a30ac7a71a" providerId="ADAL" clId="{EF21EEDA-E874-40D7-8469-F4982C2440BF}" dt="2024-07-11T05:29:17.140" v="419"/>
        <pc:sldMkLst>
          <pc:docMk/>
          <pc:sldMk cId="769476582" sldId="6107"/>
        </pc:sldMkLst>
        <pc:spChg chg="add del mod">
          <ac:chgData name="Leo Huang (DLI)" userId="e5180e2e-3adf-447c-af24-87a30ac7a71a" providerId="ADAL" clId="{EF21EEDA-E874-40D7-8469-F4982C2440BF}" dt="2024-07-11T05:21:13.744" v="327" actId="478"/>
          <ac:spMkLst>
            <pc:docMk/>
            <pc:sldMk cId="769476582" sldId="6107"/>
            <ac:spMk id="7" creationId="{529EF022-07B2-4B7D-A227-2132B173D3D5}"/>
          </ac:spMkLst>
        </pc:spChg>
        <pc:spChg chg="mod">
          <ac:chgData name="Leo Huang (DLI)" userId="e5180e2e-3adf-447c-af24-87a30ac7a71a" providerId="ADAL" clId="{EF21EEDA-E874-40D7-8469-F4982C2440BF}" dt="2024-07-11T05:21:30.815" v="353" actId="2711"/>
          <ac:spMkLst>
            <pc:docMk/>
            <pc:sldMk cId="769476582" sldId="6107"/>
            <ac:spMk id="9" creationId="{FCFAB5E6-5F9E-DDE4-80E7-BD87323CBA54}"/>
          </ac:spMkLst>
        </pc:spChg>
        <pc:spChg chg="mod">
          <ac:chgData name="Leo Huang (DLI)" userId="e5180e2e-3adf-447c-af24-87a30ac7a71a" providerId="ADAL" clId="{EF21EEDA-E874-40D7-8469-F4982C2440BF}" dt="2024-07-11T05:21:36.763" v="354" actId="207"/>
          <ac:spMkLst>
            <pc:docMk/>
            <pc:sldMk cId="769476582" sldId="6107"/>
            <ac:spMk id="12" creationId="{2AC9C1E0-1F19-32CD-FF2F-8E430DE35FD1}"/>
          </ac:spMkLst>
        </pc:spChg>
        <pc:spChg chg="mod">
          <ac:chgData name="Leo Huang (DLI)" userId="e5180e2e-3adf-447c-af24-87a30ac7a71a" providerId="ADAL" clId="{EF21EEDA-E874-40D7-8469-F4982C2440BF}" dt="2024-07-11T05:21:36.763" v="354" actId="207"/>
          <ac:spMkLst>
            <pc:docMk/>
            <pc:sldMk cId="769476582" sldId="6107"/>
            <ac:spMk id="13" creationId="{02C79E50-F839-B7CA-2C1E-34F7B7BEFB58}"/>
          </ac:spMkLst>
        </pc:spChg>
        <pc:spChg chg="del">
          <ac:chgData name="Leo Huang (DLI)" userId="e5180e2e-3adf-447c-af24-87a30ac7a71a" providerId="ADAL" clId="{EF21EEDA-E874-40D7-8469-F4982C2440BF}" dt="2024-07-11T05:21:12.645" v="326" actId="478"/>
          <ac:spMkLst>
            <pc:docMk/>
            <pc:sldMk cId="769476582" sldId="6107"/>
            <ac:spMk id="15" creationId="{7A7A645B-2474-4C85-AD94-80EEEEC6C42E}"/>
          </ac:spMkLst>
        </pc:spChg>
        <pc:spChg chg="mod">
          <ac:chgData name="Leo Huang (DLI)" userId="e5180e2e-3adf-447c-af24-87a30ac7a71a" providerId="ADAL" clId="{EF21EEDA-E874-40D7-8469-F4982C2440BF}" dt="2024-07-11T05:21:36.763" v="354" actId="207"/>
          <ac:spMkLst>
            <pc:docMk/>
            <pc:sldMk cId="769476582" sldId="6107"/>
            <ac:spMk id="16" creationId="{3EE12F2E-443B-FED4-5DCF-B0B84EE12DE0}"/>
          </ac:spMkLst>
        </pc:spChg>
        <pc:spChg chg="add mod">
          <ac:chgData name="Leo Huang (DLI)" userId="e5180e2e-3adf-447c-af24-87a30ac7a71a" providerId="ADAL" clId="{EF21EEDA-E874-40D7-8469-F4982C2440BF}" dt="2024-07-11T05:21:14.701" v="328"/>
          <ac:spMkLst>
            <pc:docMk/>
            <pc:sldMk cId="769476582" sldId="6107"/>
            <ac:spMk id="17" creationId="{5F4DC99F-3AA4-44BF-A5E2-C941A01A2552}"/>
          </ac:spMkLst>
        </pc:spChg>
        <pc:spChg chg="add mod">
          <ac:chgData name="Leo Huang (DLI)" userId="e5180e2e-3adf-447c-af24-87a30ac7a71a" providerId="ADAL" clId="{EF21EEDA-E874-40D7-8469-F4982C2440BF}" dt="2024-07-11T05:29:17.140" v="419"/>
          <ac:spMkLst>
            <pc:docMk/>
            <pc:sldMk cId="769476582" sldId="6107"/>
            <ac:spMk id="18" creationId="{2D9E41E9-0073-43DF-BE1F-D567E58705ED}"/>
          </ac:spMkLst>
        </pc:spChg>
        <pc:graphicFrameChg chg="modGraphic">
          <ac:chgData name="Leo Huang (DLI)" userId="e5180e2e-3adf-447c-af24-87a30ac7a71a" providerId="ADAL" clId="{EF21EEDA-E874-40D7-8469-F4982C2440BF}" dt="2024-07-11T05:22:10.384" v="360" actId="207"/>
          <ac:graphicFrameMkLst>
            <pc:docMk/>
            <pc:sldMk cId="769476582" sldId="6107"/>
            <ac:graphicFrameMk id="2" creationId="{D779D6CB-178A-D742-6328-9586F1F12E9E}"/>
          </ac:graphicFrameMkLst>
        </pc:graphicFrameChg>
      </pc:sldChg>
      <pc:sldChg chg="addSp delSp modSp add mod">
        <pc:chgData name="Leo Huang (DLI)" userId="e5180e2e-3adf-447c-af24-87a30ac7a71a" providerId="ADAL" clId="{EF21EEDA-E874-40D7-8469-F4982C2440BF}" dt="2024-07-11T05:29:19.411" v="421"/>
        <pc:sldMkLst>
          <pc:docMk/>
          <pc:sldMk cId="787566324" sldId="6108"/>
        </pc:sldMkLst>
        <pc:spChg chg="add del mod">
          <ac:chgData name="Leo Huang (DLI)" userId="e5180e2e-3adf-447c-af24-87a30ac7a71a" providerId="ADAL" clId="{EF21EEDA-E874-40D7-8469-F4982C2440BF}" dt="2024-07-11T05:23:32.703" v="372" actId="478"/>
          <ac:spMkLst>
            <pc:docMk/>
            <pc:sldMk cId="787566324" sldId="6108"/>
            <ac:spMk id="3" creationId="{91FB0B71-2664-42F4-8177-37ADEF86F0DA}"/>
          </ac:spMkLst>
        </pc:spChg>
        <pc:spChg chg="mod">
          <ac:chgData name="Leo Huang (DLI)" userId="e5180e2e-3adf-447c-af24-87a30ac7a71a" providerId="ADAL" clId="{EF21EEDA-E874-40D7-8469-F4982C2440BF}" dt="2024-07-11T05:23:54.748" v="375" actId="1582"/>
          <ac:spMkLst>
            <pc:docMk/>
            <pc:sldMk cId="787566324" sldId="6108"/>
            <ac:spMk id="8" creationId="{2EC22597-63B3-FBB9-35E9-F14DCD62AAD6}"/>
          </ac:spMkLst>
        </pc:spChg>
        <pc:spChg chg="mod">
          <ac:chgData name="Leo Huang (DLI)" userId="e5180e2e-3adf-447c-af24-87a30ac7a71a" providerId="ADAL" clId="{EF21EEDA-E874-40D7-8469-F4982C2440BF}" dt="2024-07-11T05:23:54.748" v="375" actId="1582"/>
          <ac:spMkLst>
            <pc:docMk/>
            <pc:sldMk cId="787566324" sldId="6108"/>
            <ac:spMk id="9" creationId="{D62E3E2F-049D-4CC8-C8C1-640C84C416BB}"/>
          </ac:spMkLst>
        </pc:spChg>
        <pc:spChg chg="mod">
          <ac:chgData name="Leo Huang (DLI)" userId="e5180e2e-3adf-447c-af24-87a30ac7a71a" providerId="ADAL" clId="{EF21EEDA-E874-40D7-8469-F4982C2440BF}" dt="2024-07-11T05:23:54.748" v="375" actId="1582"/>
          <ac:spMkLst>
            <pc:docMk/>
            <pc:sldMk cId="787566324" sldId="6108"/>
            <ac:spMk id="10" creationId="{7B657608-B9B2-FB22-003B-390D044D5C9E}"/>
          </ac:spMkLst>
        </pc:spChg>
        <pc:spChg chg="mod">
          <ac:chgData name="Leo Huang (DLI)" userId="e5180e2e-3adf-447c-af24-87a30ac7a71a" providerId="ADAL" clId="{EF21EEDA-E874-40D7-8469-F4982C2440BF}" dt="2024-07-11T05:23:54.748" v="375" actId="1582"/>
          <ac:spMkLst>
            <pc:docMk/>
            <pc:sldMk cId="787566324" sldId="6108"/>
            <ac:spMk id="11" creationId="{6C7492D1-F91C-2AAA-C0A2-E7D77AC0A0D8}"/>
          </ac:spMkLst>
        </pc:spChg>
        <pc:spChg chg="mod">
          <ac:chgData name="Leo Huang (DLI)" userId="e5180e2e-3adf-447c-af24-87a30ac7a71a" providerId="ADAL" clId="{EF21EEDA-E874-40D7-8469-F4982C2440BF}" dt="2024-07-11T05:23:54.748" v="375" actId="1582"/>
          <ac:spMkLst>
            <pc:docMk/>
            <pc:sldMk cId="787566324" sldId="6108"/>
            <ac:spMk id="12" creationId="{BF6BFE73-CD7B-5935-1888-619271D09E7F}"/>
          </ac:spMkLst>
        </pc:spChg>
        <pc:spChg chg="mod">
          <ac:chgData name="Leo Huang (DLI)" userId="e5180e2e-3adf-447c-af24-87a30ac7a71a" providerId="ADAL" clId="{EF21EEDA-E874-40D7-8469-F4982C2440BF}" dt="2024-07-11T05:23:54.748" v="375" actId="1582"/>
          <ac:spMkLst>
            <pc:docMk/>
            <pc:sldMk cId="787566324" sldId="6108"/>
            <ac:spMk id="13" creationId="{F75DC6BE-80CD-3A36-CE31-2A1A33EAB922}"/>
          </ac:spMkLst>
        </pc:spChg>
        <pc:spChg chg="del">
          <ac:chgData name="Leo Huang (DLI)" userId="e5180e2e-3adf-447c-af24-87a30ac7a71a" providerId="ADAL" clId="{EF21EEDA-E874-40D7-8469-F4982C2440BF}" dt="2024-07-11T05:23:30.522" v="371" actId="478"/>
          <ac:spMkLst>
            <pc:docMk/>
            <pc:sldMk cId="787566324" sldId="6108"/>
            <ac:spMk id="15" creationId="{7A7A645B-2474-4C85-AD94-80EEEEC6C42E}"/>
          </ac:spMkLst>
        </pc:spChg>
        <pc:spChg chg="mod">
          <ac:chgData name="Leo Huang (DLI)" userId="e5180e2e-3adf-447c-af24-87a30ac7a71a" providerId="ADAL" clId="{EF21EEDA-E874-40D7-8469-F4982C2440BF}" dt="2024-07-11T05:23:54.748" v="375" actId="1582"/>
          <ac:spMkLst>
            <pc:docMk/>
            <pc:sldMk cId="787566324" sldId="6108"/>
            <ac:spMk id="18" creationId="{07EC87DC-040E-9E05-9B17-C5B93CD563BB}"/>
          </ac:spMkLst>
        </pc:spChg>
        <pc:spChg chg="mod">
          <ac:chgData name="Leo Huang (DLI)" userId="e5180e2e-3adf-447c-af24-87a30ac7a71a" providerId="ADAL" clId="{EF21EEDA-E874-40D7-8469-F4982C2440BF}" dt="2024-07-11T05:23:54.748" v="375" actId="1582"/>
          <ac:spMkLst>
            <pc:docMk/>
            <pc:sldMk cId="787566324" sldId="6108"/>
            <ac:spMk id="19" creationId="{6A325785-23D8-7D00-C998-2DE2AF8B7341}"/>
          </ac:spMkLst>
        </pc:spChg>
        <pc:spChg chg="mod">
          <ac:chgData name="Leo Huang (DLI)" userId="e5180e2e-3adf-447c-af24-87a30ac7a71a" providerId="ADAL" clId="{EF21EEDA-E874-40D7-8469-F4982C2440BF}" dt="2024-07-11T05:24:03.182" v="376" actId="207"/>
          <ac:spMkLst>
            <pc:docMk/>
            <pc:sldMk cId="787566324" sldId="6108"/>
            <ac:spMk id="23" creationId="{387F4E74-623E-FF6A-91CA-69F3600510FC}"/>
          </ac:spMkLst>
        </pc:spChg>
        <pc:spChg chg="mod">
          <ac:chgData name="Leo Huang (DLI)" userId="e5180e2e-3adf-447c-af24-87a30ac7a71a" providerId="ADAL" clId="{EF21EEDA-E874-40D7-8469-F4982C2440BF}" dt="2024-07-11T05:24:03.182" v="376" actId="207"/>
          <ac:spMkLst>
            <pc:docMk/>
            <pc:sldMk cId="787566324" sldId="6108"/>
            <ac:spMk id="27" creationId="{365ADDCE-9A41-B2EF-C056-7D80B8E94E64}"/>
          </ac:spMkLst>
        </pc:spChg>
        <pc:spChg chg="mod">
          <ac:chgData name="Leo Huang (DLI)" userId="e5180e2e-3adf-447c-af24-87a30ac7a71a" providerId="ADAL" clId="{EF21EEDA-E874-40D7-8469-F4982C2440BF}" dt="2024-07-11T05:24:03.182" v="376" actId="207"/>
          <ac:spMkLst>
            <pc:docMk/>
            <pc:sldMk cId="787566324" sldId="6108"/>
            <ac:spMk id="28" creationId="{9BFE33FB-C485-06C3-24A2-5318D016407E}"/>
          </ac:spMkLst>
        </pc:spChg>
        <pc:spChg chg="mod">
          <ac:chgData name="Leo Huang (DLI)" userId="e5180e2e-3adf-447c-af24-87a30ac7a71a" providerId="ADAL" clId="{EF21EEDA-E874-40D7-8469-F4982C2440BF}" dt="2024-07-11T05:23:54.748" v="375" actId="1582"/>
          <ac:spMkLst>
            <pc:docMk/>
            <pc:sldMk cId="787566324" sldId="6108"/>
            <ac:spMk id="33" creationId="{6C7BEBB8-A8D0-ECDD-B252-17A89CF16E89}"/>
          </ac:spMkLst>
        </pc:spChg>
        <pc:spChg chg="mod">
          <ac:chgData name="Leo Huang (DLI)" userId="e5180e2e-3adf-447c-af24-87a30ac7a71a" providerId="ADAL" clId="{EF21EEDA-E874-40D7-8469-F4982C2440BF}" dt="2024-07-11T05:23:54.748" v="375" actId="1582"/>
          <ac:spMkLst>
            <pc:docMk/>
            <pc:sldMk cId="787566324" sldId="6108"/>
            <ac:spMk id="34" creationId="{39AF9DA1-2F15-2B89-C686-BCCB12D1430C}"/>
          </ac:spMkLst>
        </pc:spChg>
        <pc:spChg chg="mod">
          <ac:chgData name="Leo Huang (DLI)" userId="e5180e2e-3adf-447c-af24-87a30ac7a71a" providerId="ADAL" clId="{EF21EEDA-E874-40D7-8469-F4982C2440BF}" dt="2024-07-11T05:23:54.748" v="375" actId="1582"/>
          <ac:spMkLst>
            <pc:docMk/>
            <pc:sldMk cId="787566324" sldId="6108"/>
            <ac:spMk id="35" creationId="{FECC476C-C8FE-CC9B-0BE0-7A323CFB4F64}"/>
          </ac:spMkLst>
        </pc:spChg>
        <pc:spChg chg="mod">
          <ac:chgData name="Leo Huang (DLI)" userId="e5180e2e-3adf-447c-af24-87a30ac7a71a" providerId="ADAL" clId="{EF21EEDA-E874-40D7-8469-F4982C2440BF}" dt="2024-07-11T05:23:54.748" v="375" actId="1582"/>
          <ac:spMkLst>
            <pc:docMk/>
            <pc:sldMk cId="787566324" sldId="6108"/>
            <ac:spMk id="36" creationId="{80C6BDE3-034C-3DFB-F807-18D80AE6A470}"/>
          </ac:spMkLst>
        </pc:spChg>
        <pc:spChg chg="add mod">
          <ac:chgData name="Leo Huang (DLI)" userId="e5180e2e-3adf-447c-af24-87a30ac7a71a" providerId="ADAL" clId="{EF21EEDA-E874-40D7-8469-F4982C2440BF}" dt="2024-07-11T05:23:32.868" v="373"/>
          <ac:spMkLst>
            <pc:docMk/>
            <pc:sldMk cId="787566324" sldId="6108"/>
            <ac:spMk id="42" creationId="{5E4912EF-E109-4CBC-B661-8693C11FDCE5}"/>
          </ac:spMkLst>
        </pc:spChg>
        <pc:spChg chg="add mod">
          <ac:chgData name="Leo Huang (DLI)" userId="e5180e2e-3adf-447c-af24-87a30ac7a71a" providerId="ADAL" clId="{EF21EEDA-E874-40D7-8469-F4982C2440BF}" dt="2024-07-11T05:29:19.411" v="421"/>
          <ac:spMkLst>
            <pc:docMk/>
            <pc:sldMk cId="787566324" sldId="6108"/>
            <ac:spMk id="43" creationId="{0E8048DC-C6B4-4DFF-BA3F-8B3C8206F8B0}"/>
          </ac:spMkLst>
        </pc:spChg>
        <pc:spChg chg="mod">
          <ac:chgData name="Leo Huang (DLI)" userId="e5180e2e-3adf-447c-af24-87a30ac7a71a" providerId="ADAL" clId="{EF21EEDA-E874-40D7-8469-F4982C2440BF}" dt="2024-07-11T05:24:03.182" v="376" actId="207"/>
          <ac:spMkLst>
            <pc:docMk/>
            <pc:sldMk cId="787566324" sldId="6108"/>
            <ac:spMk id="44" creationId="{EBCCB618-1646-4987-E454-9F467D015A9B}"/>
          </ac:spMkLst>
        </pc:spChg>
        <pc:spChg chg="mod">
          <ac:chgData name="Leo Huang (DLI)" userId="e5180e2e-3adf-447c-af24-87a30ac7a71a" providerId="ADAL" clId="{EF21EEDA-E874-40D7-8469-F4982C2440BF}" dt="2024-07-11T05:24:03.182" v="376" actId="207"/>
          <ac:spMkLst>
            <pc:docMk/>
            <pc:sldMk cId="787566324" sldId="6108"/>
            <ac:spMk id="48" creationId="{7F001DC2-10E5-BDC3-0749-EA7C0E440205}"/>
          </ac:spMkLst>
        </pc:spChg>
        <pc:graphicFrameChg chg="mod modGraphic">
          <ac:chgData name="Leo Huang (DLI)" userId="e5180e2e-3adf-447c-af24-87a30ac7a71a" providerId="ADAL" clId="{EF21EEDA-E874-40D7-8469-F4982C2440BF}" dt="2024-07-11T05:24:24.682" v="382" actId="572"/>
          <ac:graphicFrameMkLst>
            <pc:docMk/>
            <pc:sldMk cId="787566324" sldId="6108"/>
            <ac:graphicFrameMk id="52" creationId="{DDFE018C-7931-AC30-779F-C4E7DCE254E7}"/>
          </ac:graphicFrameMkLst>
        </pc:graphicFrameChg>
        <pc:graphicFrameChg chg="modGraphic">
          <ac:chgData name="Leo Huang (DLI)" userId="e5180e2e-3adf-447c-af24-87a30ac7a71a" providerId="ADAL" clId="{EF21EEDA-E874-40D7-8469-F4982C2440BF}" dt="2024-07-11T05:23:42.489" v="374" actId="207"/>
          <ac:graphicFrameMkLst>
            <pc:docMk/>
            <pc:sldMk cId="787566324" sldId="6108"/>
            <ac:graphicFrameMk id="54" creationId="{E9334707-011E-1A58-D5F6-5B98568B5401}"/>
          </ac:graphicFrameMkLst>
        </pc:graphicFrameChg>
        <pc:cxnChg chg="mod">
          <ac:chgData name="Leo Huang (DLI)" userId="e5180e2e-3adf-447c-af24-87a30ac7a71a" providerId="ADAL" clId="{EF21EEDA-E874-40D7-8469-F4982C2440BF}" dt="2024-07-11T05:23:54.748" v="375" actId="1582"/>
          <ac:cxnSpMkLst>
            <pc:docMk/>
            <pc:sldMk cId="787566324" sldId="6108"/>
            <ac:cxnSpMk id="14" creationId="{ED1A5001-23DD-C2E0-7F06-467342C5BD0D}"/>
          </ac:cxnSpMkLst>
        </pc:cxnChg>
        <pc:cxnChg chg="mod">
          <ac:chgData name="Leo Huang (DLI)" userId="e5180e2e-3adf-447c-af24-87a30ac7a71a" providerId="ADAL" clId="{EF21EEDA-E874-40D7-8469-F4982C2440BF}" dt="2024-07-11T05:23:54.748" v="375" actId="1582"/>
          <ac:cxnSpMkLst>
            <pc:docMk/>
            <pc:sldMk cId="787566324" sldId="6108"/>
            <ac:cxnSpMk id="16" creationId="{EE6266C6-ED83-4775-ECCD-8D100133D44E}"/>
          </ac:cxnSpMkLst>
        </pc:cxnChg>
        <pc:cxnChg chg="mod">
          <ac:chgData name="Leo Huang (DLI)" userId="e5180e2e-3adf-447c-af24-87a30ac7a71a" providerId="ADAL" clId="{EF21EEDA-E874-40D7-8469-F4982C2440BF}" dt="2024-07-11T05:23:54.748" v="375" actId="1582"/>
          <ac:cxnSpMkLst>
            <pc:docMk/>
            <pc:sldMk cId="787566324" sldId="6108"/>
            <ac:cxnSpMk id="17" creationId="{E0C5D3C5-D02B-B1D0-DB97-7735473A6352}"/>
          </ac:cxnSpMkLst>
        </pc:cxnChg>
        <pc:cxnChg chg="mod">
          <ac:chgData name="Leo Huang (DLI)" userId="e5180e2e-3adf-447c-af24-87a30ac7a71a" providerId="ADAL" clId="{EF21EEDA-E874-40D7-8469-F4982C2440BF}" dt="2024-07-11T05:23:54.748" v="375" actId="1582"/>
          <ac:cxnSpMkLst>
            <pc:docMk/>
            <pc:sldMk cId="787566324" sldId="6108"/>
            <ac:cxnSpMk id="20" creationId="{4ED079F9-6986-CF02-8666-008C17D59E1C}"/>
          </ac:cxnSpMkLst>
        </pc:cxnChg>
        <pc:cxnChg chg="mod">
          <ac:chgData name="Leo Huang (DLI)" userId="e5180e2e-3adf-447c-af24-87a30ac7a71a" providerId="ADAL" clId="{EF21EEDA-E874-40D7-8469-F4982C2440BF}" dt="2024-07-11T05:23:54.748" v="375" actId="1582"/>
          <ac:cxnSpMkLst>
            <pc:docMk/>
            <pc:sldMk cId="787566324" sldId="6108"/>
            <ac:cxnSpMk id="21" creationId="{7D3C7A97-12E8-2643-5E96-3333544732F5}"/>
          </ac:cxnSpMkLst>
        </pc:cxnChg>
        <pc:cxnChg chg="mod">
          <ac:chgData name="Leo Huang (DLI)" userId="e5180e2e-3adf-447c-af24-87a30ac7a71a" providerId="ADAL" clId="{EF21EEDA-E874-40D7-8469-F4982C2440BF}" dt="2024-07-11T05:23:54.748" v="375" actId="1582"/>
          <ac:cxnSpMkLst>
            <pc:docMk/>
            <pc:sldMk cId="787566324" sldId="6108"/>
            <ac:cxnSpMk id="22" creationId="{2D3DAE2F-428E-A2A5-D86C-66A5AD4E156B}"/>
          </ac:cxnSpMkLst>
        </pc:cxnChg>
        <pc:cxnChg chg="mod">
          <ac:chgData name="Leo Huang (DLI)" userId="e5180e2e-3adf-447c-af24-87a30ac7a71a" providerId="ADAL" clId="{EF21EEDA-E874-40D7-8469-F4982C2440BF}" dt="2024-07-11T05:23:54.748" v="375" actId="1582"/>
          <ac:cxnSpMkLst>
            <pc:docMk/>
            <pc:sldMk cId="787566324" sldId="6108"/>
            <ac:cxnSpMk id="37" creationId="{C8B8AA1C-8944-0682-CF60-12EAF918E2BA}"/>
          </ac:cxnSpMkLst>
        </pc:cxnChg>
        <pc:cxnChg chg="mod">
          <ac:chgData name="Leo Huang (DLI)" userId="e5180e2e-3adf-447c-af24-87a30ac7a71a" providerId="ADAL" clId="{EF21EEDA-E874-40D7-8469-F4982C2440BF}" dt="2024-07-11T05:23:54.748" v="375" actId="1582"/>
          <ac:cxnSpMkLst>
            <pc:docMk/>
            <pc:sldMk cId="787566324" sldId="6108"/>
            <ac:cxnSpMk id="38" creationId="{58259692-C473-469A-C54F-A37470E542D6}"/>
          </ac:cxnSpMkLst>
        </pc:cxnChg>
        <pc:cxnChg chg="mod">
          <ac:chgData name="Leo Huang (DLI)" userId="e5180e2e-3adf-447c-af24-87a30ac7a71a" providerId="ADAL" clId="{EF21EEDA-E874-40D7-8469-F4982C2440BF}" dt="2024-07-11T05:23:54.748" v="375" actId="1582"/>
          <ac:cxnSpMkLst>
            <pc:docMk/>
            <pc:sldMk cId="787566324" sldId="6108"/>
            <ac:cxnSpMk id="39" creationId="{F9DE85A2-876B-1157-D1DD-0EB8FA1E5A30}"/>
          </ac:cxnSpMkLst>
        </pc:cxnChg>
      </pc:sldChg>
      <pc:sldChg chg="addSp delSp modSp add mod">
        <pc:chgData name="Leo Huang (DLI)" userId="e5180e2e-3adf-447c-af24-87a30ac7a71a" providerId="ADAL" clId="{EF21EEDA-E874-40D7-8469-F4982C2440BF}" dt="2024-07-11T05:29:20.581" v="422"/>
        <pc:sldMkLst>
          <pc:docMk/>
          <pc:sldMk cId="2059147074" sldId="6109"/>
        </pc:sldMkLst>
        <pc:spChg chg="add del mod">
          <ac:chgData name="Leo Huang (DLI)" userId="e5180e2e-3adf-447c-af24-87a30ac7a71a" providerId="ADAL" clId="{EF21EEDA-E874-40D7-8469-F4982C2440BF}" dt="2024-07-11T05:24:43.308" v="384" actId="478"/>
          <ac:spMkLst>
            <pc:docMk/>
            <pc:sldMk cId="2059147074" sldId="6109"/>
            <ac:spMk id="3" creationId="{F2DFE57D-86B6-4D50-AAE3-122E6B3C089D}"/>
          </ac:spMkLst>
        </pc:spChg>
        <pc:spChg chg="mod">
          <ac:chgData name="Leo Huang (DLI)" userId="e5180e2e-3adf-447c-af24-87a30ac7a71a" providerId="ADAL" clId="{EF21EEDA-E874-40D7-8469-F4982C2440BF}" dt="2024-07-11T05:27:49.503" v="407" actId="207"/>
          <ac:spMkLst>
            <pc:docMk/>
            <pc:sldMk cId="2059147074" sldId="6109"/>
            <ac:spMk id="6" creationId="{FBB1EB9E-0475-B612-1E99-2BFC9302AE81}"/>
          </ac:spMkLst>
        </pc:spChg>
        <pc:spChg chg="mod">
          <ac:chgData name="Leo Huang (DLI)" userId="e5180e2e-3adf-447c-af24-87a30ac7a71a" providerId="ADAL" clId="{EF21EEDA-E874-40D7-8469-F4982C2440BF}" dt="2024-07-11T05:27:49.503" v="407" actId="207"/>
          <ac:spMkLst>
            <pc:docMk/>
            <pc:sldMk cId="2059147074" sldId="6109"/>
            <ac:spMk id="7" creationId="{9D83626F-A39B-B8C8-CD9B-AFEA7C6F2409}"/>
          </ac:spMkLst>
        </pc:spChg>
        <pc:spChg chg="del">
          <ac:chgData name="Leo Huang (DLI)" userId="e5180e2e-3adf-447c-af24-87a30ac7a71a" providerId="ADAL" clId="{EF21EEDA-E874-40D7-8469-F4982C2440BF}" dt="2024-07-11T05:24:41.599" v="383" actId="478"/>
          <ac:spMkLst>
            <pc:docMk/>
            <pc:sldMk cId="2059147074" sldId="6109"/>
            <ac:spMk id="15" creationId="{7A7A645B-2474-4C85-AD94-80EEEEC6C42E}"/>
          </ac:spMkLst>
        </pc:spChg>
        <pc:spChg chg="add mod">
          <ac:chgData name="Leo Huang (DLI)" userId="e5180e2e-3adf-447c-af24-87a30ac7a71a" providerId="ADAL" clId="{EF21EEDA-E874-40D7-8469-F4982C2440BF}" dt="2024-07-11T05:24:43.541" v="385"/>
          <ac:spMkLst>
            <pc:docMk/>
            <pc:sldMk cId="2059147074" sldId="6109"/>
            <ac:spMk id="23" creationId="{8F4E1997-5690-4B95-BCB6-5C527DB01DA9}"/>
          </ac:spMkLst>
        </pc:spChg>
        <pc:spChg chg="add mod">
          <ac:chgData name="Leo Huang (DLI)" userId="e5180e2e-3adf-447c-af24-87a30ac7a71a" providerId="ADAL" clId="{EF21EEDA-E874-40D7-8469-F4982C2440BF}" dt="2024-07-11T05:29:20.581" v="422"/>
          <ac:spMkLst>
            <pc:docMk/>
            <pc:sldMk cId="2059147074" sldId="6109"/>
            <ac:spMk id="24" creationId="{3E33E7AA-EE54-4D74-9097-D6796C436211}"/>
          </ac:spMkLst>
        </pc:spChg>
        <pc:spChg chg="mod">
          <ac:chgData name="Leo Huang (DLI)" userId="e5180e2e-3adf-447c-af24-87a30ac7a71a" providerId="ADAL" clId="{EF21EEDA-E874-40D7-8469-F4982C2440BF}" dt="2024-07-11T05:27:49.503" v="407" actId="207"/>
          <ac:spMkLst>
            <pc:docMk/>
            <pc:sldMk cId="2059147074" sldId="6109"/>
            <ac:spMk id="26" creationId="{5FA0EF5E-1CF2-B1FC-DE70-1CB527815C9A}"/>
          </ac:spMkLst>
        </pc:spChg>
        <pc:spChg chg="mod">
          <ac:chgData name="Leo Huang (DLI)" userId="e5180e2e-3adf-447c-af24-87a30ac7a71a" providerId="ADAL" clId="{EF21EEDA-E874-40D7-8469-F4982C2440BF}" dt="2024-07-11T05:27:49.503" v="407" actId="207"/>
          <ac:spMkLst>
            <pc:docMk/>
            <pc:sldMk cId="2059147074" sldId="6109"/>
            <ac:spMk id="28" creationId="{10A0F60D-4ECA-C029-BAAA-E64A7C87A39D}"/>
          </ac:spMkLst>
        </pc:spChg>
        <pc:spChg chg="mod">
          <ac:chgData name="Leo Huang (DLI)" userId="e5180e2e-3adf-447c-af24-87a30ac7a71a" providerId="ADAL" clId="{EF21EEDA-E874-40D7-8469-F4982C2440BF}" dt="2024-07-11T05:27:49.503" v="407" actId="207"/>
          <ac:spMkLst>
            <pc:docMk/>
            <pc:sldMk cId="2059147074" sldId="6109"/>
            <ac:spMk id="52" creationId="{6322E1BF-841A-5144-EF8B-EC32DBC0A6A4}"/>
          </ac:spMkLst>
        </pc:spChg>
        <pc:spChg chg="mod">
          <ac:chgData name="Leo Huang (DLI)" userId="e5180e2e-3adf-447c-af24-87a30ac7a71a" providerId="ADAL" clId="{EF21EEDA-E874-40D7-8469-F4982C2440BF}" dt="2024-07-11T05:28:20.959" v="411" actId="207"/>
          <ac:spMkLst>
            <pc:docMk/>
            <pc:sldMk cId="2059147074" sldId="6109"/>
            <ac:spMk id="54" creationId="{930D1AD4-25C5-6B1B-967D-A5877E70022C}"/>
          </ac:spMkLst>
        </pc:spChg>
        <pc:spChg chg="mod">
          <ac:chgData name="Leo Huang (DLI)" userId="e5180e2e-3adf-447c-af24-87a30ac7a71a" providerId="ADAL" clId="{EF21EEDA-E874-40D7-8469-F4982C2440BF}" dt="2024-07-11T05:27:36.744" v="404" actId="207"/>
          <ac:spMkLst>
            <pc:docMk/>
            <pc:sldMk cId="2059147074" sldId="6109"/>
            <ac:spMk id="55" creationId="{44ADB9E3-2A89-EAB2-782A-1B9C1696589A}"/>
          </ac:spMkLst>
        </pc:spChg>
        <pc:spChg chg="mod">
          <ac:chgData name="Leo Huang (DLI)" userId="e5180e2e-3adf-447c-af24-87a30ac7a71a" providerId="ADAL" clId="{EF21EEDA-E874-40D7-8469-F4982C2440BF}" dt="2024-07-11T05:28:31.452" v="413" actId="207"/>
          <ac:spMkLst>
            <pc:docMk/>
            <pc:sldMk cId="2059147074" sldId="6109"/>
            <ac:spMk id="56" creationId="{248759F0-9039-DB41-82B5-22C6F3BBF306}"/>
          </ac:spMkLst>
        </pc:spChg>
        <pc:spChg chg="mod">
          <ac:chgData name="Leo Huang (DLI)" userId="e5180e2e-3adf-447c-af24-87a30ac7a71a" providerId="ADAL" clId="{EF21EEDA-E874-40D7-8469-F4982C2440BF}" dt="2024-07-11T05:27:49.503" v="407" actId="207"/>
          <ac:spMkLst>
            <pc:docMk/>
            <pc:sldMk cId="2059147074" sldId="6109"/>
            <ac:spMk id="57" creationId="{0855317B-1473-A95D-572B-8148B068A226}"/>
          </ac:spMkLst>
        </pc:spChg>
        <pc:spChg chg="mod">
          <ac:chgData name="Leo Huang (DLI)" userId="e5180e2e-3adf-447c-af24-87a30ac7a71a" providerId="ADAL" clId="{EF21EEDA-E874-40D7-8469-F4982C2440BF}" dt="2024-07-11T05:27:36.744" v="404" actId="207"/>
          <ac:spMkLst>
            <pc:docMk/>
            <pc:sldMk cId="2059147074" sldId="6109"/>
            <ac:spMk id="60" creationId="{0D1DB29D-8C1E-7C57-6E2C-FB4A64A1900C}"/>
          </ac:spMkLst>
        </pc:spChg>
        <pc:graphicFrameChg chg="mod modGraphic">
          <ac:chgData name="Leo Huang (DLI)" userId="e5180e2e-3adf-447c-af24-87a30ac7a71a" providerId="ADAL" clId="{EF21EEDA-E874-40D7-8469-F4982C2440BF}" dt="2024-07-11T05:26:01.335" v="392"/>
          <ac:graphicFrameMkLst>
            <pc:docMk/>
            <pc:sldMk cId="2059147074" sldId="6109"/>
            <ac:graphicFrameMk id="4" creationId="{7B0CA080-94E7-E4EE-D622-356D02F548D4}"/>
          </ac:graphicFrameMkLst>
        </pc:graphicFrameChg>
        <pc:graphicFrameChg chg="mod">
          <ac:chgData name="Leo Huang (DLI)" userId="e5180e2e-3adf-447c-af24-87a30ac7a71a" providerId="ADAL" clId="{EF21EEDA-E874-40D7-8469-F4982C2440BF}" dt="2024-07-11T05:26:05.860" v="394"/>
          <ac:graphicFrameMkLst>
            <pc:docMk/>
            <pc:sldMk cId="2059147074" sldId="6109"/>
            <ac:graphicFrameMk id="8" creationId="{528D2E7E-00A4-5D40-6DCF-6DDDDA6B9F5F}"/>
          </ac:graphicFrameMkLst>
        </pc:graphicFrameChg>
        <pc:graphicFrameChg chg="mod modGraphic">
          <ac:chgData name="Leo Huang (DLI)" userId="e5180e2e-3adf-447c-af24-87a30ac7a71a" providerId="ADAL" clId="{EF21EEDA-E874-40D7-8469-F4982C2440BF}" dt="2024-07-11T05:26:03.971" v="393"/>
          <ac:graphicFrameMkLst>
            <pc:docMk/>
            <pc:sldMk cId="2059147074" sldId="6109"/>
            <ac:graphicFrameMk id="9" creationId="{F56A5EAF-4B98-7F9E-E693-3454277068F2}"/>
          </ac:graphicFrameMkLst>
        </pc:graphicFrameChg>
        <pc:graphicFrameChg chg="mod">
          <ac:chgData name="Leo Huang (DLI)" userId="e5180e2e-3adf-447c-af24-87a30ac7a71a" providerId="ADAL" clId="{EF21EEDA-E874-40D7-8469-F4982C2440BF}" dt="2024-07-11T05:26:07.863" v="395"/>
          <ac:graphicFrameMkLst>
            <pc:docMk/>
            <pc:sldMk cId="2059147074" sldId="6109"/>
            <ac:graphicFrameMk id="10" creationId="{E8CF5BE9-062B-F76D-6E3B-AC03955F3F6F}"/>
          </ac:graphicFrameMkLst>
        </pc:graphicFrameChg>
        <pc:graphicFrameChg chg="mod modGraphic">
          <ac:chgData name="Leo Huang (DLI)" userId="e5180e2e-3adf-447c-af24-87a30ac7a71a" providerId="ADAL" clId="{EF21EEDA-E874-40D7-8469-F4982C2440BF}" dt="2024-07-11T05:27:24.695" v="403" actId="207"/>
          <ac:graphicFrameMkLst>
            <pc:docMk/>
            <pc:sldMk cId="2059147074" sldId="6109"/>
            <ac:graphicFrameMk id="11" creationId="{8B7AC5B9-ED84-35A3-C20E-1DF46FA5B885}"/>
          </ac:graphicFrameMkLst>
        </pc:graphicFrameChg>
      </pc:sldChg>
      <pc:sldChg chg="addSp modSp add">
        <pc:chgData name="Leo Huang (DLI)" userId="e5180e2e-3adf-447c-af24-87a30ac7a71a" providerId="ADAL" clId="{EF21EEDA-E874-40D7-8469-F4982C2440BF}" dt="2024-07-11T05:29:22.381" v="424"/>
        <pc:sldMkLst>
          <pc:docMk/>
          <pc:sldMk cId="3429886146" sldId="6110"/>
        </pc:sldMkLst>
        <pc:spChg chg="add mod">
          <ac:chgData name="Leo Huang (DLI)" userId="e5180e2e-3adf-447c-af24-87a30ac7a71a" providerId="ADAL" clId="{EF21EEDA-E874-40D7-8469-F4982C2440BF}" dt="2024-07-11T05:29:22.381" v="424"/>
          <ac:spMkLst>
            <pc:docMk/>
            <pc:sldMk cId="3429886146" sldId="6110"/>
            <ac:spMk id="4" creationId="{9A652501-0627-42B8-A4FE-A25F028700A5}"/>
          </ac:spMkLst>
        </pc:spChg>
      </pc:sldChg>
      <pc:sldChg chg="addSp delSp modSp add mod">
        <pc:chgData name="Leo Huang (DLI)" userId="e5180e2e-3adf-447c-af24-87a30ac7a71a" providerId="ADAL" clId="{EF21EEDA-E874-40D7-8469-F4982C2440BF}" dt="2024-07-11T05:31:08.244" v="493" actId="1076"/>
        <pc:sldMkLst>
          <pc:docMk/>
          <pc:sldMk cId="2376917007" sldId="6111"/>
        </pc:sldMkLst>
        <pc:spChg chg="del">
          <ac:chgData name="Leo Huang (DLI)" userId="e5180e2e-3adf-447c-af24-87a30ac7a71a" providerId="ADAL" clId="{EF21EEDA-E874-40D7-8469-F4982C2440BF}" dt="2024-07-11T05:30:10.276" v="437" actId="478"/>
          <ac:spMkLst>
            <pc:docMk/>
            <pc:sldMk cId="2376917007" sldId="6111"/>
            <ac:spMk id="2" creationId="{CA13E3E0-E1ED-31CF-54BA-6D1B5F407B1E}"/>
          </ac:spMkLst>
        </pc:spChg>
        <pc:spChg chg="add mod">
          <ac:chgData name="Leo Huang (DLI)" userId="e5180e2e-3adf-447c-af24-87a30ac7a71a" providerId="ADAL" clId="{EF21EEDA-E874-40D7-8469-F4982C2440BF}" dt="2024-07-11T05:29:59.348" v="435"/>
          <ac:spMkLst>
            <pc:docMk/>
            <pc:sldMk cId="2376917007" sldId="6111"/>
            <ac:spMk id="4" creationId="{FB62E93E-03B6-4EE1-A9E6-997466A8653D}"/>
          </ac:spMkLst>
        </pc:spChg>
        <pc:spChg chg="add del mod">
          <ac:chgData name="Leo Huang (DLI)" userId="e5180e2e-3adf-447c-af24-87a30ac7a71a" providerId="ADAL" clId="{EF21EEDA-E874-40D7-8469-F4982C2440BF}" dt="2024-07-11T05:30:11.737" v="438" actId="478"/>
          <ac:spMkLst>
            <pc:docMk/>
            <pc:sldMk cId="2376917007" sldId="6111"/>
            <ac:spMk id="5" creationId="{DF35A714-3FAB-4333-BBBC-B6A29780FA61}"/>
          </ac:spMkLst>
        </pc:spChg>
        <pc:spChg chg="add del mod">
          <ac:chgData name="Leo Huang (DLI)" userId="e5180e2e-3adf-447c-af24-87a30ac7a71a" providerId="ADAL" clId="{EF21EEDA-E874-40D7-8469-F4982C2440BF}" dt="2024-07-11T05:30:15.969" v="440" actId="478"/>
          <ac:spMkLst>
            <pc:docMk/>
            <pc:sldMk cId="2376917007" sldId="6111"/>
            <ac:spMk id="7" creationId="{CD7B3683-59AE-4056-A213-8E37E08F741D}"/>
          </ac:spMkLst>
        </pc:spChg>
        <pc:spChg chg="add del mod">
          <ac:chgData name="Leo Huang (DLI)" userId="e5180e2e-3adf-447c-af24-87a30ac7a71a" providerId="ADAL" clId="{EF21EEDA-E874-40D7-8469-F4982C2440BF}" dt="2024-07-11T05:30:17.475" v="441" actId="478"/>
          <ac:spMkLst>
            <pc:docMk/>
            <pc:sldMk cId="2376917007" sldId="6111"/>
            <ac:spMk id="8" creationId="{7D812D42-07E9-4FAE-AB4C-A88ECAA9B5F4}"/>
          </ac:spMkLst>
        </pc:spChg>
        <pc:spChg chg="add mod">
          <ac:chgData name="Leo Huang (DLI)" userId="e5180e2e-3adf-447c-af24-87a30ac7a71a" providerId="ADAL" clId="{EF21EEDA-E874-40D7-8469-F4982C2440BF}" dt="2024-07-11T05:31:08.244" v="493" actId="1076"/>
          <ac:spMkLst>
            <pc:docMk/>
            <pc:sldMk cId="2376917007" sldId="6111"/>
            <ac:spMk id="10" creationId="{E6E7E44E-361E-453E-AB2D-652A8D92C861}"/>
          </ac:spMkLst>
        </pc:spChg>
      </pc:sldChg>
      <pc:sldChg chg="addSp delSp modSp add mod">
        <pc:chgData name="Leo Huang (DLI)" userId="e5180e2e-3adf-447c-af24-87a30ac7a71a" providerId="ADAL" clId="{EF21EEDA-E874-40D7-8469-F4982C2440BF}" dt="2024-07-11T05:31:12.801" v="494" actId="1076"/>
        <pc:sldMkLst>
          <pc:docMk/>
          <pc:sldMk cId="211664715" sldId="6112"/>
        </pc:sldMkLst>
        <pc:spChg chg="del">
          <ac:chgData name="Leo Huang (DLI)" userId="e5180e2e-3adf-447c-af24-87a30ac7a71a" providerId="ADAL" clId="{EF21EEDA-E874-40D7-8469-F4982C2440BF}" dt="2024-07-11T05:30:49.539" v="455" actId="478"/>
          <ac:spMkLst>
            <pc:docMk/>
            <pc:sldMk cId="211664715" sldId="6112"/>
            <ac:spMk id="2" creationId="{CA13E3E0-E1ED-31CF-54BA-6D1B5F407B1E}"/>
          </ac:spMkLst>
        </pc:spChg>
        <pc:spChg chg="add mod">
          <ac:chgData name="Leo Huang (DLI)" userId="e5180e2e-3adf-447c-af24-87a30ac7a71a" providerId="ADAL" clId="{EF21EEDA-E874-40D7-8469-F4982C2440BF}" dt="2024-07-11T05:29:59.864" v="436"/>
          <ac:spMkLst>
            <pc:docMk/>
            <pc:sldMk cId="211664715" sldId="6112"/>
            <ac:spMk id="5" creationId="{64D0FF21-FB11-4088-AF59-B7EFDF4D377A}"/>
          </ac:spMkLst>
        </pc:spChg>
        <pc:spChg chg="add del mod">
          <ac:chgData name="Leo Huang (DLI)" userId="e5180e2e-3adf-447c-af24-87a30ac7a71a" providerId="ADAL" clId="{EF21EEDA-E874-40D7-8469-F4982C2440BF}" dt="2024-07-11T05:30:50.999" v="456" actId="478"/>
          <ac:spMkLst>
            <pc:docMk/>
            <pc:sldMk cId="211664715" sldId="6112"/>
            <ac:spMk id="6" creationId="{5D8473A7-4F09-4F04-987B-217C424B09C2}"/>
          </ac:spMkLst>
        </pc:spChg>
        <pc:spChg chg="add mod">
          <ac:chgData name="Leo Huang (DLI)" userId="e5180e2e-3adf-447c-af24-87a30ac7a71a" providerId="ADAL" clId="{EF21EEDA-E874-40D7-8469-F4982C2440BF}" dt="2024-07-11T05:31:12.801" v="494" actId="1076"/>
          <ac:spMkLst>
            <pc:docMk/>
            <pc:sldMk cId="211664715" sldId="6112"/>
            <ac:spMk id="7" creationId="{629D0D89-F94F-4B80-935B-7913E0920CA4}"/>
          </ac:spMkLst>
        </pc:spChg>
      </pc:sldChg>
      <pc:sldChg chg="addSp delSp modSp add mod">
        <pc:chgData name="Leo Huang (DLI)" userId="e5180e2e-3adf-447c-af24-87a30ac7a71a" providerId="ADAL" clId="{EF21EEDA-E874-40D7-8469-F4982C2440BF}" dt="2024-07-11T05:29:18.556" v="420"/>
        <pc:sldMkLst>
          <pc:docMk/>
          <pc:sldMk cId="1704346664" sldId="6113"/>
        </pc:sldMkLst>
        <pc:spChg chg="add del mod">
          <ac:chgData name="Leo Huang (DLI)" userId="e5180e2e-3adf-447c-af24-87a30ac7a71a" providerId="ADAL" clId="{EF21EEDA-E874-40D7-8469-F4982C2440BF}" dt="2024-07-11T05:23:22.624" v="369" actId="478"/>
          <ac:spMkLst>
            <pc:docMk/>
            <pc:sldMk cId="1704346664" sldId="6113"/>
            <ac:spMk id="4" creationId="{278FCE2F-E1C2-4B80-99CA-E950D185CD98}"/>
          </ac:spMkLst>
        </pc:spChg>
        <pc:spChg chg="add mod">
          <ac:chgData name="Leo Huang (DLI)" userId="e5180e2e-3adf-447c-af24-87a30ac7a71a" providerId="ADAL" clId="{EF21EEDA-E874-40D7-8469-F4982C2440BF}" dt="2024-07-11T05:23:22.834" v="370"/>
          <ac:spMkLst>
            <pc:docMk/>
            <pc:sldMk cId="1704346664" sldId="6113"/>
            <ac:spMk id="6" creationId="{1F84CD16-AFA5-42AA-82C2-1F505FF2969E}"/>
          </ac:spMkLst>
        </pc:spChg>
        <pc:spChg chg="add mod">
          <ac:chgData name="Leo Huang (DLI)" userId="e5180e2e-3adf-447c-af24-87a30ac7a71a" providerId="ADAL" clId="{EF21EEDA-E874-40D7-8469-F4982C2440BF}" dt="2024-07-11T05:29:18.556" v="420"/>
          <ac:spMkLst>
            <pc:docMk/>
            <pc:sldMk cId="1704346664" sldId="6113"/>
            <ac:spMk id="7" creationId="{9F3C00F8-E7FA-4612-AB75-B46EC0E9292C}"/>
          </ac:spMkLst>
        </pc:spChg>
        <pc:spChg chg="del mod">
          <ac:chgData name="Leo Huang (DLI)" userId="e5180e2e-3adf-447c-af24-87a30ac7a71a" providerId="ADAL" clId="{EF21EEDA-E874-40D7-8469-F4982C2440BF}" dt="2024-07-11T05:23:20.782" v="368" actId="478"/>
          <ac:spMkLst>
            <pc:docMk/>
            <pc:sldMk cId="1704346664" sldId="6113"/>
            <ac:spMk id="15" creationId="{7A7A645B-2474-4C85-AD94-80EEEEC6C42E}"/>
          </ac:spMkLst>
        </pc:spChg>
        <pc:graphicFrameChg chg="mod modGraphic">
          <ac:chgData name="Leo Huang (DLI)" userId="e5180e2e-3adf-447c-af24-87a30ac7a71a" providerId="ADAL" clId="{EF21EEDA-E874-40D7-8469-F4982C2440BF}" dt="2024-07-11T05:23:06.757" v="367" actId="572"/>
          <ac:graphicFrameMkLst>
            <pc:docMk/>
            <pc:sldMk cId="1704346664" sldId="6113"/>
            <ac:graphicFrameMk id="2" creationId="{10F0E459-4F67-52F0-9A09-CE7747A9CA83}"/>
          </ac:graphicFrameMkLst>
        </pc:graphicFrameChg>
      </pc:sldChg>
      <pc:sldChg chg="addSp modSp add">
        <pc:chgData name="Leo Huang (DLI)" userId="e5180e2e-3adf-447c-af24-87a30ac7a71a" providerId="ADAL" clId="{EF21EEDA-E874-40D7-8469-F4982C2440BF}" dt="2024-07-11T05:29:21.233" v="423"/>
        <pc:sldMkLst>
          <pc:docMk/>
          <pc:sldMk cId="2840919589" sldId="550145274"/>
        </pc:sldMkLst>
        <pc:spChg chg="add mod">
          <ac:chgData name="Leo Huang (DLI)" userId="e5180e2e-3adf-447c-af24-87a30ac7a71a" providerId="ADAL" clId="{EF21EEDA-E874-40D7-8469-F4982C2440BF}" dt="2024-07-11T05:29:21.233" v="423"/>
          <ac:spMkLst>
            <pc:docMk/>
            <pc:sldMk cId="2840919589" sldId="550145274"/>
            <ac:spMk id="10" creationId="{3084983E-C23D-45C3-B33E-4B962D8983E7}"/>
          </ac:spMkLst>
        </pc:spChg>
      </pc:sldChg>
    </pc:docChg>
  </pc:docChgLst>
</pc:chgInfo>
</file>

<file path=ppt/media/image1.pn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jpg>
</file>

<file path=ppt/media/image3.png>
</file>

<file path=ppt/media/image30.jp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g>
</file>

<file path=ppt/media/image42.png>
</file>

<file path=ppt/media/image43.png>
</file>

<file path=ppt/media/image44.png>
</file>

<file path=ppt/media/image45.png>
</file>

<file path=ppt/media/image46.png>
</file>

<file path=ppt/media/image47.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dt" idx="10"/>
          </p:nvPr>
        </p:nvSpPr>
        <p:spPr>
          <a:xfrm>
            <a:off x="330565" y="8831580"/>
            <a:ext cx="3037840" cy="464820"/>
          </a:xfrm>
          <a:prstGeom prst="rect">
            <a:avLst/>
          </a:prstGeom>
          <a:noFill/>
          <a:ln>
            <a:noFill/>
          </a:ln>
        </p:spPr>
        <p:txBody>
          <a:bodyPr spcFirstLastPara="1" wrap="square" lIns="93175" tIns="46575" rIns="93175" bIns="46575" anchor="ctr"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 name="Google Shape;5;n"/>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lvl1pPr marL="457200" marR="0" lvl="0" indent="-228600" algn="l" rtl="0">
              <a:lnSpc>
                <a:spcPct val="100000"/>
              </a:lnSpc>
              <a:spcBef>
                <a:spcPts val="330"/>
              </a:spcBef>
              <a:spcAft>
                <a:spcPts val="0"/>
              </a:spcAft>
              <a:buClr>
                <a:srgbClr val="000000"/>
              </a:buClr>
              <a:buSzPts val="1400"/>
              <a:buFont typeface="Arial"/>
              <a:buNone/>
              <a:defRPr sz="1100" b="0" i="0" u="none" strike="noStrike" cap="none">
                <a:solidFill>
                  <a:schemeClr val="dk1"/>
                </a:solidFill>
                <a:latin typeface="Trebuchet MS"/>
                <a:ea typeface="Trebuchet MS"/>
                <a:cs typeface="Trebuchet MS"/>
                <a:sym typeface="Trebuchet MS"/>
              </a:defRPr>
            </a:lvl1pPr>
            <a:lvl2pPr marL="914400" marR="0" lvl="1" indent="-228600" algn="l" rtl="0">
              <a:lnSpc>
                <a:spcPct val="100000"/>
              </a:lnSpc>
              <a:spcBef>
                <a:spcPts val="330"/>
              </a:spcBef>
              <a:spcAft>
                <a:spcPts val="0"/>
              </a:spcAft>
              <a:buClr>
                <a:srgbClr val="000000"/>
              </a:buClr>
              <a:buSzPts val="1400"/>
              <a:buFont typeface="Arial"/>
              <a:buNone/>
              <a:defRPr sz="1100" b="0" i="0" u="none" strike="noStrike" cap="none">
                <a:solidFill>
                  <a:schemeClr val="dk1"/>
                </a:solidFill>
                <a:latin typeface="Trebuchet MS"/>
                <a:ea typeface="Trebuchet MS"/>
                <a:cs typeface="Trebuchet MS"/>
                <a:sym typeface="Trebuchet MS"/>
              </a:defRPr>
            </a:lvl2pPr>
            <a:lvl3pPr marL="1371600" marR="0" lvl="2" indent="-228600" algn="l" rtl="0">
              <a:lnSpc>
                <a:spcPct val="100000"/>
              </a:lnSpc>
              <a:spcBef>
                <a:spcPts val="330"/>
              </a:spcBef>
              <a:spcAft>
                <a:spcPts val="0"/>
              </a:spcAft>
              <a:buClr>
                <a:srgbClr val="000000"/>
              </a:buClr>
              <a:buSzPts val="1400"/>
              <a:buFont typeface="Arial"/>
              <a:buNone/>
              <a:defRPr sz="1100" b="0" i="0" u="none" strike="noStrike" cap="none">
                <a:solidFill>
                  <a:schemeClr val="dk1"/>
                </a:solidFill>
                <a:latin typeface="Trebuchet MS"/>
                <a:ea typeface="Trebuchet MS"/>
                <a:cs typeface="Trebuchet MS"/>
                <a:sym typeface="Trebuchet MS"/>
              </a:defRPr>
            </a:lvl3pPr>
            <a:lvl4pPr marL="1828800" marR="0" lvl="3" indent="-228600" algn="l" rtl="0">
              <a:lnSpc>
                <a:spcPct val="100000"/>
              </a:lnSpc>
              <a:spcBef>
                <a:spcPts val="330"/>
              </a:spcBef>
              <a:spcAft>
                <a:spcPts val="0"/>
              </a:spcAft>
              <a:buClr>
                <a:srgbClr val="000000"/>
              </a:buClr>
              <a:buSzPts val="1400"/>
              <a:buFont typeface="Arial"/>
              <a:buNone/>
              <a:defRPr sz="1100" b="0" i="0" u="none" strike="noStrike" cap="none">
                <a:solidFill>
                  <a:schemeClr val="dk1"/>
                </a:solidFill>
                <a:latin typeface="Trebuchet MS"/>
                <a:ea typeface="Trebuchet MS"/>
                <a:cs typeface="Trebuchet MS"/>
                <a:sym typeface="Trebuchet MS"/>
              </a:defRPr>
            </a:lvl4pPr>
            <a:lvl5pPr marL="2286000" marR="0" lvl="4" indent="-228600" algn="l" rtl="0">
              <a:lnSpc>
                <a:spcPct val="100000"/>
              </a:lnSpc>
              <a:spcBef>
                <a:spcPts val="330"/>
              </a:spcBef>
              <a:spcAft>
                <a:spcPts val="0"/>
              </a:spcAft>
              <a:buClr>
                <a:srgbClr val="000000"/>
              </a:buClr>
              <a:buSzPts val="1400"/>
              <a:buFont typeface="Arial"/>
              <a:buNone/>
              <a:defRPr sz="1100" b="0" i="0" u="none" strike="noStrike" cap="none">
                <a:solidFill>
                  <a:schemeClr val="dk1"/>
                </a:solidFill>
                <a:latin typeface="Trebuchet MS"/>
                <a:ea typeface="Trebuchet MS"/>
                <a:cs typeface="Trebuchet MS"/>
                <a:sym typeface="Trebuchet M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6" name="Google Shape;6;n"/>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100"/>
              <a:buFont typeface="Arial"/>
              <a:buNone/>
            </a:pPr>
            <a:fld id="{00000000-1234-1234-1234-123412341234}" type="slidenum">
              <a:rPr lang="en-US" altLang="zh-CN" sz="1100" b="0" i="0" u="none" strike="noStrike" cap="none" smtClean="0">
                <a:solidFill>
                  <a:schemeClr val="dk1"/>
                </a:solidFill>
                <a:latin typeface="Trebuchet MS"/>
                <a:ea typeface="Trebuchet MS"/>
                <a:cs typeface="Trebuchet MS"/>
                <a:sym typeface="Trebuchet MS"/>
              </a:rPr>
              <a:t>‹#›</a:t>
            </a:fld>
            <a:endParaRPr lang="zh-CN" altLang="en-US" sz="1100" b="0" i="0" u="none" strike="noStrike" cap="none" dirty="0">
              <a:solidFill>
                <a:schemeClr val="dk1"/>
              </a:solidFill>
              <a:latin typeface="Trebuchet MS"/>
              <a:ea typeface="Trebuchet MS"/>
              <a:cs typeface="Trebuchet MS"/>
              <a:sym typeface="Trebuchet MS"/>
            </a:endParaRPr>
          </a:p>
        </p:txBody>
      </p:sp>
      <p:grpSp>
        <p:nvGrpSpPr>
          <p:cNvPr id="7" name="Google Shape;7;n"/>
          <p:cNvGrpSpPr/>
          <p:nvPr/>
        </p:nvGrpSpPr>
        <p:grpSpPr>
          <a:xfrm>
            <a:off x="5528649" y="308894"/>
            <a:ext cx="1083012" cy="200064"/>
            <a:chOff x="8775700" y="3552825"/>
            <a:chExt cx="5156200" cy="952500"/>
          </a:xfrm>
        </p:grpSpPr>
        <p:sp>
          <p:nvSpPr>
            <p:cNvPr id="8" name="Google Shape;8;n"/>
            <p:cNvSpPr/>
            <p:nvPr/>
          </p:nvSpPr>
          <p:spPr>
            <a:xfrm>
              <a:off x="13817600" y="4265613"/>
              <a:ext cx="114300" cy="111125"/>
            </a:xfrm>
            <a:custGeom>
              <a:avLst/>
              <a:gdLst/>
              <a:ahLst/>
              <a:cxnLst/>
              <a:rect l="l" t="t" r="r" b="b"/>
              <a:pathLst>
                <a:path w="144" h="139" extrusionOk="0">
                  <a:moveTo>
                    <a:pt x="59" y="45"/>
                  </a:moveTo>
                  <a:lnTo>
                    <a:pt x="59" y="63"/>
                  </a:lnTo>
                  <a:lnTo>
                    <a:pt x="75" y="63"/>
                  </a:lnTo>
                  <a:lnTo>
                    <a:pt x="79" y="63"/>
                  </a:lnTo>
                  <a:lnTo>
                    <a:pt x="83" y="63"/>
                  </a:lnTo>
                  <a:lnTo>
                    <a:pt x="85" y="61"/>
                  </a:lnTo>
                  <a:lnTo>
                    <a:pt x="87" y="57"/>
                  </a:lnTo>
                  <a:lnTo>
                    <a:pt x="87" y="53"/>
                  </a:lnTo>
                  <a:lnTo>
                    <a:pt x="85" y="49"/>
                  </a:lnTo>
                  <a:lnTo>
                    <a:pt x="83" y="47"/>
                  </a:lnTo>
                  <a:lnTo>
                    <a:pt x="79" y="45"/>
                  </a:lnTo>
                  <a:lnTo>
                    <a:pt x="75" y="45"/>
                  </a:lnTo>
                  <a:lnTo>
                    <a:pt x="71" y="45"/>
                  </a:lnTo>
                  <a:lnTo>
                    <a:pt x="59" y="45"/>
                  </a:lnTo>
                  <a:close/>
                  <a:moveTo>
                    <a:pt x="44" y="33"/>
                  </a:moveTo>
                  <a:lnTo>
                    <a:pt x="73" y="33"/>
                  </a:lnTo>
                  <a:lnTo>
                    <a:pt x="89" y="35"/>
                  </a:lnTo>
                  <a:lnTo>
                    <a:pt x="101" y="41"/>
                  </a:lnTo>
                  <a:lnTo>
                    <a:pt x="105" y="55"/>
                  </a:lnTo>
                  <a:lnTo>
                    <a:pt x="103" y="61"/>
                  </a:lnTo>
                  <a:lnTo>
                    <a:pt x="101" y="67"/>
                  </a:lnTo>
                  <a:lnTo>
                    <a:pt x="99" y="68"/>
                  </a:lnTo>
                  <a:lnTo>
                    <a:pt x="95" y="72"/>
                  </a:lnTo>
                  <a:lnTo>
                    <a:pt x="91" y="74"/>
                  </a:lnTo>
                  <a:lnTo>
                    <a:pt x="85" y="74"/>
                  </a:lnTo>
                  <a:lnTo>
                    <a:pt x="105" y="106"/>
                  </a:lnTo>
                  <a:lnTo>
                    <a:pt x="85" y="106"/>
                  </a:lnTo>
                  <a:lnTo>
                    <a:pt x="67" y="76"/>
                  </a:lnTo>
                  <a:lnTo>
                    <a:pt x="59" y="76"/>
                  </a:lnTo>
                  <a:lnTo>
                    <a:pt x="59" y="106"/>
                  </a:lnTo>
                  <a:lnTo>
                    <a:pt x="44" y="106"/>
                  </a:lnTo>
                  <a:lnTo>
                    <a:pt x="44" y="33"/>
                  </a:lnTo>
                  <a:close/>
                  <a:moveTo>
                    <a:pt x="71" y="17"/>
                  </a:moveTo>
                  <a:lnTo>
                    <a:pt x="51" y="21"/>
                  </a:lnTo>
                  <a:lnTo>
                    <a:pt x="36" y="31"/>
                  </a:lnTo>
                  <a:lnTo>
                    <a:pt x="24" y="49"/>
                  </a:lnTo>
                  <a:lnTo>
                    <a:pt x="20" y="70"/>
                  </a:lnTo>
                  <a:lnTo>
                    <a:pt x="24" y="92"/>
                  </a:lnTo>
                  <a:lnTo>
                    <a:pt x="36" y="108"/>
                  </a:lnTo>
                  <a:lnTo>
                    <a:pt x="51" y="120"/>
                  </a:lnTo>
                  <a:lnTo>
                    <a:pt x="71" y="124"/>
                  </a:lnTo>
                  <a:lnTo>
                    <a:pt x="71" y="124"/>
                  </a:lnTo>
                  <a:lnTo>
                    <a:pt x="91" y="120"/>
                  </a:lnTo>
                  <a:lnTo>
                    <a:pt x="109" y="108"/>
                  </a:lnTo>
                  <a:lnTo>
                    <a:pt x="118" y="92"/>
                  </a:lnTo>
                  <a:lnTo>
                    <a:pt x="122" y="70"/>
                  </a:lnTo>
                  <a:lnTo>
                    <a:pt x="118" y="49"/>
                  </a:lnTo>
                  <a:lnTo>
                    <a:pt x="109" y="31"/>
                  </a:lnTo>
                  <a:lnTo>
                    <a:pt x="91" y="21"/>
                  </a:lnTo>
                  <a:lnTo>
                    <a:pt x="71" y="17"/>
                  </a:lnTo>
                  <a:close/>
                  <a:moveTo>
                    <a:pt x="71" y="0"/>
                  </a:moveTo>
                  <a:lnTo>
                    <a:pt x="95" y="3"/>
                  </a:lnTo>
                  <a:lnTo>
                    <a:pt x="114" y="11"/>
                  </a:lnTo>
                  <a:lnTo>
                    <a:pt x="130" y="27"/>
                  </a:lnTo>
                  <a:lnTo>
                    <a:pt x="140" y="45"/>
                  </a:lnTo>
                  <a:lnTo>
                    <a:pt x="144" y="70"/>
                  </a:lnTo>
                  <a:lnTo>
                    <a:pt x="140" y="94"/>
                  </a:lnTo>
                  <a:lnTo>
                    <a:pt x="130" y="114"/>
                  </a:lnTo>
                  <a:lnTo>
                    <a:pt x="114" y="128"/>
                  </a:lnTo>
                  <a:lnTo>
                    <a:pt x="95" y="135"/>
                  </a:lnTo>
                  <a:lnTo>
                    <a:pt x="71" y="139"/>
                  </a:lnTo>
                  <a:lnTo>
                    <a:pt x="50" y="135"/>
                  </a:lnTo>
                  <a:lnTo>
                    <a:pt x="30" y="128"/>
                  </a:lnTo>
                  <a:lnTo>
                    <a:pt x="14" y="114"/>
                  </a:lnTo>
                  <a:lnTo>
                    <a:pt x="4" y="94"/>
                  </a:lnTo>
                  <a:lnTo>
                    <a:pt x="0" y="70"/>
                  </a:lnTo>
                  <a:lnTo>
                    <a:pt x="4" y="45"/>
                  </a:lnTo>
                  <a:lnTo>
                    <a:pt x="14" y="27"/>
                  </a:lnTo>
                  <a:lnTo>
                    <a:pt x="30" y="11"/>
                  </a:lnTo>
                  <a:lnTo>
                    <a:pt x="50" y="3"/>
                  </a:lnTo>
                  <a:lnTo>
                    <a:pt x="71" y="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 name="Google Shape;9;n"/>
            <p:cNvSpPr/>
            <p:nvPr/>
          </p:nvSpPr>
          <p:spPr>
            <a:xfrm>
              <a:off x="10447338" y="3732213"/>
              <a:ext cx="3333750" cy="625475"/>
            </a:xfrm>
            <a:custGeom>
              <a:avLst/>
              <a:gdLst/>
              <a:ahLst/>
              <a:cxnLst/>
              <a:rect l="l" t="t" r="r" b="b"/>
              <a:pathLst>
                <a:path w="4200" h="788" extrusionOk="0">
                  <a:moveTo>
                    <a:pt x="2325" y="171"/>
                  </a:moveTo>
                  <a:lnTo>
                    <a:pt x="2325" y="618"/>
                  </a:lnTo>
                  <a:lnTo>
                    <a:pt x="2420" y="618"/>
                  </a:lnTo>
                  <a:lnTo>
                    <a:pt x="2465" y="616"/>
                  </a:lnTo>
                  <a:lnTo>
                    <a:pt x="2505" y="608"/>
                  </a:lnTo>
                  <a:lnTo>
                    <a:pt x="2540" y="597"/>
                  </a:lnTo>
                  <a:lnTo>
                    <a:pt x="2572" y="579"/>
                  </a:lnTo>
                  <a:lnTo>
                    <a:pt x="2599" y="555"/>
                  </a:lnTo>
                  <a:lnTo>
                    <a:pt x="2619" y="526"/>
                  </a:lnTo>
                  <a:lnTo>
                    <a:pt x="2635" y="488"/>
                  </a:lnTo>
                  <a:lnTo>
                    <a:pt x="2644" y="445"/>
                  </a:lnTo>
                  <a:lnTo>
                    <a:pt x="2648" y="396"/>
                  </a:lnTo>
                  <a:lnTo>
                    <a:pt x="2644" y="344"/>
                  </a:lnTo>
                  <a:lnTo>
                    <a:pt x="2635" y="301"/>
                  </a:lnTo>
                  <a:lnTo>
                    <a:pt x="2619" y="266"/>
                  </a:lnTo>
                  <a:lnTo>
                    <a:pt x="2599" y="236"/>
                  </a:lnTo>
                  <a:lnTo>
                    <a:pt x="2572" y="212"/>
                  </a:lnTo>
                  <a:lnTo>
                    <a:pt x="2540" y="193"/>
                  </a:lnTo>
                  <a:lnTo>
                    <a:pt x="2505" y="181"/>
                  </a:lnTo>
                  <a:lnTo>
                    <a:pt x="2465" y="173"/>
                  </a:lnTo>
                  <a:lnTo>
                    <a:pt x="2420" y="171"/>
                  </a:lnTo>
                  <a:lnTo>
                    <a:pt x="2325" y="171"/>
                  </a:lnTo>
                  <a:close/>
                  <a:moveTo>
                    <a:pt x="3735" y="143"/>
                  </a:moveTo>
                  <a:lnTo>
                    <a:pt x="3597" y="512"/>
                  </a:lnTo>
                  <a:lnTo>
                    <a:pt x="3869" y="512"/>
                  </a:lnTo>
                  <a:lnTo>
                    <a:pt x="3735" y="143"/>
                  </a:lnTo>
                  <a:close/>
                  <a:moveTo>
                    <a:pt x="3887" y="0"/>
                  </a:moveTo>
                  <a:lnTo>
                    <a:pt x="4200" y="786"/>
                  </a:lnTo>
                  <a:lnTo>
                    <a:pt x="3962" y="786"/>
                  </a:lnTo>
                  <a:lnTo>
                    <a:pt x="3916" y="648"/>
                  </a:lnTo>
                  <a:lnTo>
                    <a:pt x="3548" y="648"/>
                  </a:lnTo>
                  <a:lnTo>
                    <a:pt x="3501" y="786"/>
                  </a:lnTo>
                  <a:lnTo>
                    <a:pt x="3280" y="786"/>
                  </a:lnTo>
                  <a:lnTo>
                    <a:pt x="3592" y="0"/>
                  </a:lnTo>
                  <a:lnTo>
                    <a:pt x="3887" y="0"/>
                  </a:lnTo>
                  <a:close/>
                  <a:moveTo>
                    <a:pt x="2969" y="0"/>
                  </a:moveTo>
                  <a:lnTo>
                    <a:pt x="3190" y="0"/>
                  </a:lnTo>
                  <a:lnTo>
                    <a:pt x="3190" y="788"/>
                  </a:lnTo>
                  <a:lnTo>
                    <a:pt x="2969" y="788"/>
                  </a:lnTo>
                  <a:lnTo>
                    <a:pt x="2969" y="0"/>
                  </a:lnTo>
                  <a:close/>
                  <a:moveTo>
                    <a:pt x="2105" y="0"/>
                  </a:moveTo>
                  <a:lnTo>
                    <a:pt x="2416" y="0"/>
                  </a:lnTo>
                  <a:lnTo>
                    <a:pt x="2489" y="2"/>
                  </a:lnTo>
                  <a:lnTo>
                    <a:pt x="2554" y="7"/>
                  </a:lnTo>
                  <a:lnTo>
                    <a:pt x="2613" y="17"/>
                  </a:lnTo>
                  <a:lnTo>
                    <a:pt x="2666" y="33"/>
                  </a:lnTo>
                  <a:lnTo>
                    <a:pt x="2713" y="57"/>
                  </a:lnTo>
                  <a:lnTo>
                    <a:pt x="2757" y="90"/>
                  </a:lnTo>
                  <a:lnTo>
                    <a:pt x="2794" y="132"/>
                  </a:lnTo>
                  <a:lnTo>
                    <a:pt x="2818" y="173"/>
                  </a:lnTo>
                  <a:lnTo>
                    <a:pt x="2839" y="222"/>
                  </a:lnTo>
                  <a:lnTo>
                    <a:pt x="2853" y="277"/>
                  </a:lnTo>
                  <a:lnTo>
                    <a:pt x="2863" y="337"/>
                  </a:lnTo>
                  <a:lnTo>
                    <a:pt x="2865" y="402"/>
                  </a:lnTo>
                  <a:lnTo>
                    <a:pt x="2863" y="461"/>
                  </a:lnTo>
                  <a:lnTo>
                    <a:pt x="2855" y="518"/>
                  </a:lnTo>
                  <a:lnTo>
                    <a:pt x="2843" y="569"/>
                  </a:lnTo>
                  <a:lnTo>
                    <a:pt x="2828" y="614"/>
                  </a:lnTo>
                  <a:lnTo>
                    <a:pt x="2810" y="654"/>
                  </a:lnTo>
                  <a:lnTo>
                    <a:pt x="2786" y="683"/>
                  </a:lnTo>
                  <a:lnTo>
                    <a:pt x="2761" y="709"/>
                  </a:lnTo>
                  <a:lnTo>
                    <a:pt x="2735" y="731"/>
                  </a:lnTo>
                  <a:lnTo>
                    <a:pt x="2705" y="748"/>
                  </a:lnTo>
                  <a:lnTo>
                    <a:pt x="2672" y="762"/>
                  </a:lnTo>
                  <a:lnTo>
                    <a:pt x="2633" y="772"/>
                  </a:lnTo>
                  <a:lnTo>
                    <a:pt x="2585" y="780"/>
                  </a:lnTo>
                  <a:lnTo>
                    <a:pt x="2530" y="786"/>
                  </a:lnTo>
                  <a:lnTo>
                    <a:pt x="2465" y="788"/>
                  </a:lnTo>
                  <a:lnTo>
                    <a:pt x="2105" y="788"/>
                  </a:lnTo>
                  <a:lnTo>
                    <a:pt x="2105" y="0"/>
                  </a:lnTo>
                  <a:close/>
                  <a:moveTo>
                    <a:pt x="825" y="0"/>
                  </a:moveTo>
                  <a:lnTo>
                    <a:pt x="1063" y="0"/>
                  </a:lnTo>
                  <a:lnTo>
                    <a:pt x="1240" y="624"/>
                  </a:lnTo>
                  <a:lnTo>
                    <a:pt x="1428" y="0"/>
                  </a:lnTo>
                  <a:lnTo>
                    <a:pt x="1654" y="0"/>
                  </a:lnTo>
                  <a:lnTo>
                    <a:pt x="1398" y="788"/>
                  </a:lnTo>
                  <a:lnTo>
                    <a:pt x="1077" y="788"/>
                  </a:lnTo>
                  <a:lnTo>
                    <a:pt x="825" y="0"/>
                  </a:lnTo>
                  <a:close/>
                  <a:moveTo>
                    <a:pt x="1747" y="0"/>
                  </a:moveTo>
                  <a:lnTo>
                    <a:pt x="1969" y="0"/>
                  </a:lnTo>
                  <a:lnTo>
                    <a:pt x="1969" y="788"/>
                  </a:lnTo>
                  <a:lnTo>
                    <a:pt x="1747" y="788"/>
                  </a:lnTo>
                  <a:lnTo>
                    <a:pt x="1747" y="0"/>
                  </a:lnTo>
                  <a:close/>
                  <a:moveTo>
                    <a:pt x="0" y="0"/>
                  </a:moveTo>
                  <a:lnTo>
                    <a:pt x="400" y="0"/>
                  </a:lnTo>
                  <a:lnTo>
                    <a:pt x="441" y="0"/>
                  </a:lnTo>
                  <a:lnTo>
                    <a:pt x="482" y="2"/>
                  </a:lnTo>
                  <a:lnTo>
                    <a:pt x="522" y="7"/>
                  </a:lnTo>
                  <a:lnTo>
                    <a:pt x="561" y="15"/>
                  </a:lnTo>
                  <a:lnTo>
                    <a:pt x="599" y="25"/>
                  </a:lnTo>
                  <a:lnTo>
                    <a:pt x="634" y="41"/>
                  </a:lnTo>
                  <a:lnTo>
                    <a:pt x="667" y="59"/>
                  </a:lnTo>
                  <a:lnTo>
                    <a:pt x="697" y="82"/>
                  </a:lnTo>
                  <a:lnTo>
                    <a:pt x="725" y="112"/>
                  </a:lnTo>
                  <a:lnTo>
                    <a:pt x="746" y="145"/>
                  </a:lnTo>
                  <a:lnTo>
                    <a:pt x="766" y="187"/>
                  </a:lnTo>
                  <a:lnTo>
                    <a:pt x="780" y="234"/>
                  </a:lnTo>
                  <a:lnTo>
                    <a:pt x="788" y="289"/>
                  </a:lnTo>
                  <a:lnTo>
                    <a:pt x="790" y="352"/>
                  </a:lnTo>
                  <a:lnTo>
                    <a:pt x="790" y="788"/>
                  </a:lnTo>
                  <a:lnTo>
                    <a:pt x="573" y="788"/>
                  </a:lnTo>
                  <a:lnTo>
                    <a:pt x="573" y="427"/>
                  </a:lnTo>
                  <a:lnTo>
                    <a:pt x="571" y="368"/>
                  </a:lnTo>
                  <a:lnTo>
                    <a:pt x="567" y="317"/>
                  </a:lnTo>
                  <a:lnTo>
                    <a:pt x="557" y="277"/>
                  </a:lnTo>
                  <a:lnTo>
                    <a:pt x="543" y="244"/>
                  </a:lnTo>
                  <a:lnTo>
                    <a:pt x="524" y="220"/>
                  </a:lnTo>
                  <a:lnTo>
                    <a:pt x="500" y="201"/>
                  </a:lnTo>
                  <a:lnTo>
                    <a:pt x="473" y="187"/>
                  </a:lnTo>
                  <a:lnTo>
                    <a:pt x="439" y="179"/>
                  </a:lnTo>
                  <a:lnTo>
                    <a:pt x="400" y="175"/>
                  </a:lnTo>
                  <a:lnTo>
                    <a:pt x="224" y="175"/>
                  </a:lnTo>
                  <a:lnTo>
                    <a:pt x="224" y="788"/>
                  </a:lnTo>
                  <a:lnTo>
                    <a:pt x="0" y="788"/>
                  </a:lnTo>
                  <a:lnTo>
                    <a:pt x="0" y="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 name="Google Shape;10;n"/>
            <p:cNvSpPr/>
            <p:nvPr/>
          </p:nvSpPr>
          <p:spPr>
            <a:xfrm>
              <a:off x="8775700" y="3552825"/>
              <a:ext cx="1436688" cy="952500"/>
            </a:xfrm>
            <a:custGeom>
              <a:avLst/>
              <a:gdLst/>
              <a:ahLst/>
              <a:cxnLst/>
              <a:rect l="l" t="t" r="r" b="b"/>
              <a:pathLst>
                <a:path w="1810" h="1200" extrusionOk="0">
                  <a:moveTo>
                    <a:pt x="675" y="359"/>
                  </a:moveTo>
                  <a:lnTo>
                    <a:pt x="675" y="451"/>
                  </a:lnTo>
                  <a:lnTo>
                    <a:pt x="675" y="451"/>
                  </a:lnTo>
                  <a:lnTo>
                    <a:pt x="638" y="451"/>
                  </a:lnTo>
                  <a:lnTo>
                    <a:pt x="603" y="459"/>
                  </a:lnTo>
                  <a:lnTo>
                    <a:pt x="571" y="471"/>
                  </a:lnTo>
                  <a:lnTo>
                    <a:pt x="542" y="485"/>
                  </a:lnTo>
                  <a:lnTo>
                    <a:pt x="516" y="502"/>
                  </a:lnTo>
                  <a:lnTo>
                    <a:pt x="496" y="518"/>
                  </a:lnTo>
                  <a:lnTo>
                    <a:pt x="482" y="532"/>
                  </a:lnTo>
                  <a:lnTo>
                    <a:pt x="473" y="542"/>
                  </a:lnTo>
                  <a:lnTo>
                    <a:pt x="469" y="546"/>
                  </a:lnTo>
                  <a:lnTo>
                    <a:pt x="471" y="552"/>
                  </a:lnTo>
                  <a:lnTo>
                    <a:pt x="477" y="566"/>
                  </a:lnTo>
                  <a:lnTo>
                    <a:pt x="484" y="587"/>
                  </a:lnTo>
                  <a:lnTo>
                    <a:pt x="496" y="613"/>
                  </a:lnTo>
                  <a:lnTo>
                    <a:pt x="514" y="644"/>
                  </a:lnTo>
                  <a:lnTo>
                    <a:pt x="536" y="676"/>
                  </a:lnTo>
                  <a:lnTo>
                    <a:pt x="561" y="707"/>
                  </a:lnTo>
                  <a:lnTo>
                    <a:pt x="595" y="735"/>
                  </a:lnTo>
                  <a:lnTo>
                    <a:pt x="632" y="761"/>
                  </a:lnTo>
                  <a:lnTo>
                    <a:pt x="675" y="780"/>
                  </a:lnTo>
                  <a:lnTo>
                    <a:pt x="675" y="865"/>
                  </a:lnTo>
                  <a:lnTo>
                    <a:pt x="614" y="851"/>
                  </a:lnTo>
                  <a:lnTo>
                    <a:pt x="561" y="828"/>
                  </a:lnTo>
                  <a:lnTo>
                    <a:pt x="514" y="800"/>
                  </a:lnTo>
                  <a:lnTo>
                    <a:pt x="473" y="768"/>
                  </a:lnTo>
                  <a:lnTo>
                    <a:pt x="439" y="733"/>
                  </a:lnTo>
                  <a:lnTo>
                    <a:pt x="408" y="698"/>
                  </a:lnTo>
                  <a:lnTo>
                    <a:pt x="384" y="660"/>
                  </a:lnTo>
                  <a:lnTo>
                    <a:pt x="364" y="627"/>
                  </a:lnTo>
                  <a:lnTo>
                    <a:pt x="349" y="595"/>
                  </a:lnTo>
                  <a:lnTo>
                    <a:pt x="337" y="569"/>
                  </a:lnTo>
                  <a:lnTo>
                    <a:pt x="329" y="548"/>
                  </a:lnTo>
                  <a:lnTo>
                    <a:pt x="325" y="534"/>
                  </a:lnTo>
                  <a:lnTo>
                    <a:pt x="323" y="530"/>
                  </a:lnTo>
                  <a:lnTo>
                    <a:pt x="325" y="526"/>
                  </a:lnTo>
                  <a:lnTo>
                    <a:pt x="335" y="516"/>
                  </a:lnTo>
                  <a:lnTo>
                    <a:pt x="350" y="502"/>
                  </a:lnTo>
                  <a:lnTo>
                    <a:pt x="372" y="485"/>
                  </a:lnTo>
                  <a:lnTo>
                    <a:pt x="400" y="463"/>
                  </a:lnTo>
                  <a:lnTo>
                    <a:pt x="433" y="441"/>
                  </a:lnTo>
                  <a:lnTo>
                    <a:pt x="473" y="420"/>
                  </a:lnTo>
                  <a:lnTo>
                    <a:pt x="516" y="400"/>
                  </a:lnTo>
                  <a:lnTo>
                    <a:pt x="565" y="382"/>
                  </a:lnTo>
                  <a:lnTo>
                    <a:pt x="618" y="368"/>
                  </a:lnTo>
                  <a:lnTo>
                    <a:pt x="675" y="359"/>
                  </a:lnTo>
                  <a:close/>
                  <a:moveTo>
                    <a:pt x="707" y="248"/>
                  </a:moveTo>
                  <a:lnTo>
                    <a:pt x="770" y="250"/>
                  </a:lnTo>
                  <a:lnTo>
                    <a:pt x="827" y="260"/>
                  </a:lnTo>
                  <a:lnTo>
                    <a:pt x="882" y="274"/>
                  </a:lnTo>
                  <a:lnTo>
                    <a:pt x="933" y="296"/>
                  </a:lnTo>
                  <a:lnTo>
                    <a:pt x="981" y="319"/>
                  </a:lnTo>
                  <a:lnTo>
                    <a:pt x="1024" y="345"/>
                  </a:lnTo>
                  <a:lnTo>
                    <a:pt x="1063" y="372"/>
                  </a:lnTo>
                  <a:lnTo>
                    <a:pt x="1097" y="400"/>
                  </a:lnTo>
                  <a:lnTo>
                    <a:pt x="1126" y="426"/>
                  </a:lnTo>
                  <a:lnTo>
                    <a:pt x="1152" y="451"/>
                  </a:lnTo>
                  <a:lnTo>
                    <a:pt x="1172" y="471"/>
                  </a:lnTo>
                  <a:lnTo>
                    <a:pt x="1185" y="489"/>
                  </a:lnTo>
                  <a:lnTo>
                    <a:pt x="1195" y="499"/>
                  </a:lnTo>
                  <a:lnTo>
                    <a:pt x="1197" y="502"/>
                  </a:lnTo>
                  <a:lnTo>
                    <a:pt x="1193" y="506"/>
                  </a:lnTo>
                  <a:lnTo>
                    <a:pt x="1185" y="518"/>
                  </a:lnTo>
                  <a:lnTo>
                    <a:pt x="1170" y="538"/>
                  </a:lnTo>
                  <a:lnTo>
                    <a:pt x="1150" y="562"/>
                  </a:lnTo>
                  <a:lnTo>
                    <a:pt x="1126" y="587"/>
                  </a:lnTo>
                  <a:lnTo>
                    <a:pt x="1097" y="617"/>
                  </a:lnTo>
                  <a:lnTo>
                    <a:pt x="1065" y="648"/>
                  </a:lnTo>
                  <a:lnTo>
                    <a:pt x="1028" y="680"/>
                  </a:lnTo>
                  <a:lnTo>
                    <a:pt x="988" y="709"/>
                  </a:lnTo>
                  <a:lnTo>
                    <a:pt x="947" y="737"/>
                  </a:lnTo>
                  <a:lnTo>
                    <a:pt x="904" y="761"/>
                  </a:lnTo>
                  <a:lnTo>
                    <a:pt x="859" y="778"/>
                  </a:lnTo>
                  <a:lnTo>
                    <a:pt x="811" y="790"/>
                  </a:lnTo>
                  <a:lnTo>
                    <a:pt x="762" y="794"/>
                  </a:lnTo>
                  <a:lnTo>
                    <a:pt x="717" y="790"/>
                  </a:lnTo>
                  <a:lnTo>
                    <a:pt x="675" y="780"/>
                  </a:lnTo>
                  <a:lnTo>
                    <a:pt x="675" y="451"/>
                  </a:lnTo>
                  <a:lnTo>
                    <a:pt x="715" y="459"/>
                  </a:lnTo>
                  <a:lnTo>
                    <a:pt x="746" y="469"/>
                  </a:lnTo>
                  <a:lnTo>
                    <a:pt x="774" y="485"/>
                  </a:lnTo>
                  <a:lnTo>
                    <a:pt x="796" y="504"/>
                  </a:lnTo>
                  <a:lnTo>
                    <a:pt x="817" y="528"/>
                  </a:lnTo>
                  <a:lnTo>
                    <a:pt x="837" y="558"/>
                  </a:lnTo>
                  <a:lnTo>
                    <a:pt x="859" y="591"/>
                  </a:lnTo>
                  <a:lnTo>
                    <a:pt x="882" y="633"/>
                  </a:lnTo>
                  <a:lnTo>
                    <a:pt x="1038" y="502"/>
                  </a:lnTo>
                  <a:lnTo>
                    <a:pt x="1034" y="499"/>
                  </a:lnTo>
                  <a:lnTo>
                    <a:pt x="1024" y="487"/>
                  </a:lnTo>
                  <a:lnTo>
                    <a:pt x="1008" y="471"/>
                  </a:lnTo>
                  <a:lnTo>
                    <a:pt x="985" y="451"/>
                  </a:lnTo>
                  <a:lnTo>
                    <a:pt x="957" y="430"/>
                  </a:lnTo>
                  <a:lnTo>
                    <a:pt x="924" y="406"/>
                  </a:lnTo>
                  <a:lnTo>
                    <a:pt x="884" y="386"/>
                  </a:lnTo>
                  <a:lnTo>
                    <a:pt x="839" y="370"/>
                  </a:lnTo>
                  <a:lnTo>
                    <a:pt x="790" y="359"/>
                  </a:lnTo>
                  <a:lnTo>
                    <a:pt x="734" y="355"/>
                  </a:lnTo>
                  <a:lnTo>
                    <a:pt x="675" y="359"/>
                  </a:lnTo>
                  <a:lnTo>
                    <a:pt x="675" y="250"/>
                  </a:lnTo>
                  <a:lnTo>
                    <a:pt x="707" y="248"/>
                  </a:lnTo>
                  <a:close/>
                  <a:moveTo>
                    <a:pt x="675" y="162"/>
                  </a:moveTo>
                  <a:lnTo>
                    <a:pt x="675" y="250"/>
                  </a:lnTo>
                  <a:lnTo>
                    <a:pt x="603" y="260"/>
                  </a:lnTo>
                  <a:lnTo>
                    <a:pt x="536" y="276"/>
                  </a:lnTo>
                  <a:lnTo>
                    <a:pt x="475" y="296"/>
                  </a:lnTo>
                  <a:lnTo>
                    <a:pt x="419" y="321"/>
                  </a:lnTo>
                  <a:lnTo>
                    <a:pt x="370" y="349"/>
                  </a:lnTo>
                  <a:lnTo>
                    <a:pt x="327" y="378"/>
                  </a:lnTo>
                  <a:lnTo>
                    <a:pt x="289" y="408"/>
                  </a:lnTo>
                  <a:lnTo>
                    <a:pt x="258" y="435"/>
                  </a:lnTo>
                  <a:lnTo>
                    <a:pt x="232" y="461"/>
                  </a:lnTo>
                  <a:lnTo>
                    <a:pt x="211" y="483"/>
                  </a:lnTo>
                  <a:lnTo>
                    <a:pt x="197" y="500"/>
                  </a:lnTo>
                  <a:lnTo>
                    <a:pt x="187" y="512"/>
                  </a:lnTo>
                  <a:lnTo>
                    <a:pt x="185" y="516"/>
                  </a:lnTo>
                  <a:lnTo>
                    <a:pt x="187" y="522"/>
                  </a:lnTo>
                  <a:lnTo>
                    <a:pt x="191" y="534"/>
                  </a:lnTo>
                  <a:lnTo>
                    <a:pt x="199" y="554"/>
                  </a:lnTo>
                  <a:lnTo>
                    <a:pt x="211" y="581"/>
                  </a:lnTo>
                  <a:lnTo>
                    <a:pt x="224" y="611"/>
                  </a:lnTo>
                  <a:lnTo>
                    <a:pt x="244" y="646"/>
                  </a:lnTo>
                  <a:lnTo>
                    <a:pt x="266" y="684"/>
                  </a:lnTo>
                  <a:lnTo>
                    <a:pt x="293" y="723"/>
                  </a:lnTo>
                  <a:lnTo>
                    <a:pt x="325" y="765"/>
                  </a:lnTo>
                  <a:lnTo>
                    <a:pt x="360" y="804"/>
                  </a:lnTo>
                  <a:lnTo>
                    <a:pt x="400" y="841"/>
                  </a:lnTo>
                  <a:lnTo>
                    <a:pt x="445" y="877"/>
                  </a:lnTo>
                  <a:lnTo>
                    <a:pt x="494" y="906"/>
                  </a:lnTo>
                  <a:lnTo>
                    <a:pt x="549" y="934"/>
                  </a:lnTo>
                  <a:lnTo>
                    <a:pt x="610" y="954"/>
                  </a:lnTo>
                  <a:lnTo>
                    <a:pt x="675" y="966"/>
                  </a:lnTo>
                  <a:lnTo>
                    <a:pt x="675" y="1058"/>
                  </a:lnTo>
                  <a:lnTo>
                    <a:pt x="595" y="1046"/>
                  </a:lnTo>
                  <a:lnTo>
                    <a:pt x="522" y="1027"/>
                  </a:lnTo>
                  <a:lnTo>
                    <a:pt x="453" y="1001"/>
                  </a:lnTo>
                  <a:lnTo>
                    <a:pt x="390" y="969"/>
                  </a:lnTo>
                  <a:lnTo>
                    <a:pt x="331" y="932"/>
                  </a:lnTo>
                  <a:lnTo>
                    <a:pt x="280" y="893"/>
                  </a:lnTo>
                  <a:lnTo>
                    <a:pt x="232" y="849"/>
                  </a:lnTo>
                  <a:lnTo>
                    <a:pt x="189" y="806"/>
                  </a:lnTo>
                  <a:lnTo>
                    <a:pt x="152" y="761"/>
                  </a:lnTo>
                  <a:lnTo>
                    <a:pt x="118" y="717"/>
                  </a:lnTo>
                  <a:lnTo>
                    <a:pt x="89" y="674"/>
                  </a:lnTo>
                  <a:lnTo>
                    <a:pt x="65" y="633"/>
                  </a:lnTo>
                  <a:lnTo>
                    <a:pt x="43" y="597"/>
                  </a:lnTo>
                  <a:lnTo>
                    <a:pt x="28" y="564"/>
                  </a:lnTo>
                  <a:lnTo>
                    <a:pt x="16" y="536"/>
                  </a:lnTo>
                  <a:lnTo>
                    <a:pt x="6" y="516"/>
                  </a:lnTo>
                  <a:lnTo>
                    <a:pt x="2" y="502"/>
                  </a:lnTo>
                  <a:lnTo>
                    <a:pt x="0" y="499"/>
                  </a:lnTo>
                  <a:lnTo>
                    <a:pt x="4" y="495"/>
                  </a:lnTo>
                  <a:lnTo>
                    <a:pt x="14" y="485"/>
                  </a:lnTo>
                  <a:lnTo>
                    <a:pt x="32" y="469"/>
                  </a:lnTo>
                  <a:lnTo>
                    <a:pt x="55" y="449"/>
                  </a:lnTo>
                  <a:lnTo>
                    <a:pt x="85" y="426"/>
                  </a:lnTo>
                  <a:lnTo>
                    <a:pt x="118" y="400"/>
                  </a:lnTo>
                  <a:lnTo>
                    <a:pt x="158" y="370"/>
                  </a:lnTo>
                  <a:lnTo>
                    <a:pt x="203" y="341"/>
                  </a:lnTo>
                  <a:lnTo>
                    <a:pt x="250" y="311"/>
                  </a:lnTo>
                  <a:lnTo>
                    <a:pt x="303" y="282"/>
                  </a:lnTo>
                  <a:lnTo>
                    <a:pt x="358" y="252"/>
                  </a:lnTo>
                  <a:lnTo>
                    <a:pt x="417" y="227"/>
                  </a:lnTo>
                  <a:lnTo>
                    <a:pt x="478" y="205"/>
                  </a:lnTo>
                  <a:lnTo>
                    <a:pt x="542" y="185"/>
                  </a:lnTo>
                  <a:lnTo>
                    <a:pt x="608" y="171"/>
                  </a:lnTo>
                  <a:lnTo>
                    <a:pt x="675" y="162"/>
                  </a:lnTo>
                  <a:close/>
                  <a:moveTo>
                    <a:pt x="675" y="0"/>
                  </a:moveTo>
                  <a:lnTo>
                    <a:pt x="1810" y="0"/>
                  </a:lnTo>
                  <a:lnTo>
                    <a:pt x="1810" y="1200"/>
                  </a:lnTo>
                  <a:lnTo>
                    <a:pt x="675" y="1200"/>
                  </a:lnTo>
                  <a:lnTo>
                    <a:pt x="675" y="1058"/>
                  </a:lnTo>
                  <a:lnTo>
                    <a:pt x="748" y="1062"/>
                  </a:lnTo>
                  <a:lnTo>
                    <a:pt x="819" y="1060"/>
                  </a:lnTo>
                  <a:lnTo>
                    <a:pt x="894" y="1052"/>
                  </a:lnTo>
                  <a:lnTo>
                    <a:pt x="977" y="1038"/>
                  </a:lnTo>
                  <a:lnTo>
                    <a:pt x="1061" y="1021"/>
                  </a:lnTo>
                  <a:lnTo>
                    <a:pt x="1148" y="1001"/>
                  </a:lnTo>
                  <a:lnTo>
                    <a:pt x="1235" y="975"/>
                  </a:lnTo>
                  <a:lnTo>
                    <a:pt x="1321" y="946"/>
                  </a:lnTo>
                  <a:lnTo>
                    <a:pt x="1404" y="914"/>
                  </a:lnTo>
                  <a:lnTo>
                    <a:pt x="1483" y="879"/>
                  </a:lnTo>
                  <a:lnTo>
                    <a:pt x="1554" y="841"/>
                  </a:lnTo>
                  <a:lnTo>
                    <a:pt x="1619" y="802"/>
                  </a:lnTo>
                  <a:lnTo>
                    <a:pt x="1674" y="763"/>
                  </a:lnTo>
                  <a:lnTo>
                    <a:pt x="1658" y="749"/>
                  </a:lnTo>
                  <a:lnTo>
                    <a:pt x="1634" y="733"/>
                  </a:lnTo>
                  <a:lnTo>
                    <a:pt x="1605" y="717"/>
                  </a:lnTo>
                  <a:lnTo>
                    <a:pt x="1573" y="700"/>
                  </a:lnTo>
                  <a:lnTo>
                    <a:pt x="1540" y="682"/>
                  </a:lnTo>
                  <a:lnTo>
                    <a:pt x="1510" y="664"/>
                  </a:lnTo>
                  <a:lnTo>
                    <a:pt x="1485" y="648"/>
                  </a:lnTo>
                  <a:lnTo>
                    <a:pt x="1467" y="636"/>
                  </a:lnTo>
                  <a:lnTo>
                    <a:pt x="1404" y="690"/>
                  </a:lnTo>
                  <a:lnTo>
                    <a:pt x="1341" y="741"/>
                  </a:lnTo>
                  <a:lnTo>
                    <a:pt x="1276" y="788"/>
                  </a:lnTo>
                  <a:lnTo>
                    <a:pt x="1209" y="832"/>
                  </a:lnTo>
                  <a:lnTo>
                    <a:pt x="1140" y="871"/>
                  </a:lnTo>
                  <a:lnTo>
                    <a:pt x="1067" y="904"/>
                  </a:lnTo>
                  <a:lnTo>
                    <a:pt x="992" y="932"/>
                  </a:lnTo>
                  <a:lnTo>
                    <a:pt x="914" y="954"/>
                  </a:lnTo>
                  <a:lnTo>
                    <a:pt x="831" y="966"/>
                  </a:lnTo>
                  <a:lnTo>
                    <a:pt x="744" y="969"/>
                  </a:lnTo>
                  <a:lnTo>
                    <a:pt x="709" y="969"/>
                  </a:lnTo>
                  <a:lnTo>
                    <a:pt x="675" y="966"/>
                  </a:lnTo>
                  <a:lnTo>
                    <a:pt x="675" y="865"/>
                  </a:lnTo>
                  <a:lnTo>
                    <a:pt x="715" y="871"/>
                  </a:lnTo>
                  <a:lnTo>
                    <a:pt x="758" y="873"/>
                  </a:lnTo>
                  <a:lnTo>
                    <a:pt x="815" y="869"/>
                  </a:lnTo>
                  <a:lnTo>
                    <a:pt x="870" y="859"/>
                  </a:lnTo>
                  <a:lnTo>
                    <a:pt x="925" y="841"/>
                  </a:lnTo>
                  <a:lnTo>
                    <a:pt x="979" y="820"/>
                  </a:lnTo>
                  <a:lnTo>
                    <a:pt x="1030" y="794"/>
                  </a:lnTo>
                  <a:lnTo>
                    <a:pt x="1079" y="767"/>
                  </a:lnTo>
                  <a:lnTo>
                    <a:pt x="1126" y="735"/>
                  </a:lnTo>
                  <a:lnTo>
                    <a:pt x="1172" y="701"/>
                  </a:lnTo>
                  <a:lnTo>
                    <a:pt x="1213" y="670"/>
                  </a:lnTo>
                  <a:lnTo>
                    <a:pt x="1250" y="636"/>
                  </a:lnTo>
                  <a:lnTo>
                    <a:pt x="1284" y="605"/>
                  </a:lnTo>
                  <a:lnTo>
                    <a:pt x="1315" y="577"/>
                  </a:lnTo>
                  <a:lnTo>
                    <a:pt x="1339" y="550"/>
                  </a:lnTo>
                  <a:lnTo>
                    <a:pt x="1361" y="530"/>
                  </a:lnTo>
                  <a:lnTo>
                    <a:pt x="1374" y="512"/>
                  </a:lnTo>
                  <a:lnTo>
                    <a:pt x="1384" y="502"/>
                  </a:lnTo>
                  <a:lnTo>
                    <a:pt x="1386" y="499"/>
                  </a:lnTo>
                  <a:lnTo>
                    <a:pt x="1384" y="495"/>
                  </a:lnTo>
                  <a:lnTo>
                    <a:pt x="1374" y="483"/>
                  </a:lnTo>
                  <a:lnTo>
                    <a:pt x="1359" y="465"/>
                  </a:lnTo>
                  <a:lnTo>
                    <a:pt x="1339" y="443"/>
                  </a:lnTo>
                  <a:lnTo>
                    <a:pt x="1311" y="418"/>
                  </a:lnTo>
                  <a:lnTo>
                    <a:pt x="1280" y="388"/>
                  </a:lnTo>
                  <a:lnTo>
                    <a:pt x="1242" y="357"/>
                  </a:lnTo>
                  <a:lnTo>
                    <a:pt x="1201" y="325"/>
                  </a:lnTo>
                  <a:lnTo>
                    <a:pt x="1154" y="292"/>
                  </a:lnTo>
                  <a:lnTo>
                    <a:pt x="1103" y="262"/>
                  </a:lnTo>
                  <a:lnTo>
                    <a:pt x="1048" y="233"/>
                  </a:lnTo>
                  <a:lnTo>
                    <a:pt x="987" y="207"/>
                  </a:lnTo>
                  <a:lnTo>
                    <a:pt x="924" y="187"/>
                  </a:lnTo>
                  <a:lnTo>
                    <a:pt x="855" y="171"/>
                  </a:lnTo>
                  <a:lnTo>
                    <a:pt x="782" y="162"/>
                  </a:lnTo>
                  <a:lnTo>
                    <a:pt x="707" y="160"/>
                  </a:lnTo>
                  <a:lnTo>
                    <a:pt x="675" y="162"/>
                  </a:lnTo>
                  <a:lnTo>
                    <a:pt x="675" y="0"/>
                  </a:lnTo>
                  <a:close/>
                </a:path>
              </a:pathLst>
            </a:custGeom>
            <a:solidFill>
              <a:srgbClr val="76B9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plato.stanford.edu/entries/chinese-room/"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8" name="Google Shape;638;p1: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endParaRPr lang="zh-CN" altLang="en-US" dirty="0">
              <a:latin typeface="黑体" panose="02010609060101010101" pitchFamily="49" charset="-122"/>
              <a:ea typeface="黑体" panose="02010609060101010101" pitchFamily="49" charset="-122"/>
            </a:endParaRPr>
          </a:p>
        </p:txBody>
      </p:sp>
      <p:sp>
        <p:nvSpPr>
          <p:cNvPr id="639" name="Google Shape;639;p1: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100"/>
              <a:buFont typeface="Trebuchet MS"/>
              <a:buNone/>
            </a:pPr>
            <a:fld id="{00000000-1234-1234-1234-123412341234}" type="slidenum">
              <a:rPr lang="en-US"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1</a:t>
            </a:fld>
            <a:endParaRPr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p1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6" name="Google Shape;776;p10: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Clr>
                <a:schemeClr val="dk1"/>
              </a:buClr>
              <a:buSzPts val="1100"/>
              <a:buFont typeface="Arial"/>
              <a:buNone/>
            </a:pPr>
            <a:r>
              <a:rPr lang="zh-CN" altLang="en-US">
                <a:latin typeface="黑体" panose="02010609060101010101" pitchFamily="49" charset="-122"/>
                <a:ea typeface="黑体" panose="02010609060101010101" pitchFamily="49" charset="-122"/>
              </a:rPr>
              <a:t>我们将从一个简单的例子开始。我们要创建一个模型，该模型将一个单词作为输入，并尝试预测下一个单词作为输出。 给定我们的字典，我们可以预测在“ </a:t>
            </a:r>
            <a:r>
              <a:rPr lang="en-US" altLang="zh-CN">
                <a:latin typeface="黑体" panose="02010609060101010101" pitchFamily="49" charset="-122"/>
                <a:ea typeface="黑体" panose="02010609060101010101" pitchFamily="49" charset="-122"/>
              </a:rPr>
              <a:t>dog</a:t>
            </a:r>
            <a:r>
              <a:rPr lang="zh-CN" altLang="en-US">
                <a:latin typeface="黑体" panose="02010609060101010101" pitchFamily="49" charset="-122"/>
                <a:ea typeface="黑体" panose="02010609060101010101" pitchFamily="49" charset="-122"/>
              </a:rPr>
              <a:t>”之后出现的单词将是“ </a:t>
            </a:r>
            <a:r>
              <a:rPr lang="en-US" altLang="zh-CN">
                <a:latin typeface="黑体" panose="02010609060101010101" pitchFamily="49" charset="-122"/>
                <a:ea typeface="黑体" panose="02010609060101010101" pitchFamily="49" charset="-122"/>
              </a:rPr>
              <a:t>ate</a:t>
            </a:r>
            <a:r>
              <a:rPr lang="zh-CN" altLang="en-US">
                <a:latin typeface="黑体" panose="02010609060101010101" pitchFamily="49" charset="-122"/>
                <a:ea typeface="黑体" panose="02010609060101010101" pitchFamily="49" charset="-122"/>
              </a:rPr>
              <a:t>”或“ </a:t>
            </a:r>
            <a:r>
              <a:rPr lang="en-US" altLang="zh-CN">
                <a:latin typeface="黑体" panose="02010609060101010101" pitchFamily="49" charset="-122"/>
                <a:ea typeface="黑体" panose="02010609060101010101" pitchFamily="49" charset="-122"/>
              </a:rPr>
              <a:t>barked</a:t>
            </a:r>
            <a:r>
              <a:rPr lang="zh-CN" altLang="en-US">
                <a:latin typeface="黑体" panose="02010609060101010101" pitchFamily="49" charset="-122"/>
                <a:ea typeface="黑体" panose="02010609060101010101" pitchFamily="49" charset="-122"/>
              </a:rPr>
              <a:t>”。 我们将如何建立模型来做到这一点？</a:t>
            </a:r>
          </a:p>
          <a:p>
            <a:pPr marL="0" lvl="0" indent="0" algn="l" rtl="0">
              <a:lnSpc>
                <a:spcPct val="100000"/>
              </a:lnSpc>
              <a:spcBef>
                <a:spcPts val="0"/>
              </a:spcBef>
              <a:spcAft>
                <a:spcPts val="0"/>
              </a:spcAft>
              <a:buClr>
                <a:schemeClr val="dk1"/>
              </a:buClr>
              <a:buSzPts val="1100"/>
              <a:buFont typeface="Arial"/>
              <a:buNone/>
            </a:pPr>
            <a:endParaRPr lang="zh-CN" altLang="en-US">
              <a:latin typeface="黑体" panose="02010609060101010101" pitchFamily="49" charset="-122"/>
              <a:ea typeface="黑体" panose="02010609060101010101" pitchFamily="49" charset="-122"/>
            </a:endParaRPr>
          </a:p>
          <a:p>
            <a:pPr marL="0" lvl="0" indent="0" algn="l" rtl="0">
              <a:lnSpc>
                <a:spcPct val="100000"/>
              </a:lnSpc>
              <a:spcBef>
                <a:spcPts val="0"/>
              </a:spcBef>
              <a:spcAft>
                <a:spcPts val="0"/>
              </a:spcAft>
              <a:buSzPts val="1100"/>
              <a:buNone/>
            </a:pPr>
            <a:r>
              <a:rPr lang="zh-CN" altLang="en-US">
                <a:latin typeface="黑体" panose="02010609060101010101" pitchFamily="49" charset="-122"/>
                <a:ea typeface="黑体" panose="02010609060101010101" pitchFamily="49" charset="-122"/>
              </a:rPr>
              <a:t>即使我们为每个单词分配了一个数字，它仍然是分类变量。 为此，我们将每个单词分配给一个输入神经元。</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777" name="Google Shape;777;p10: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10</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p1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7" name="Google Shape;787;p11: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r>
              <a:rPr lang="zh-CN" altLang="en-US">
                <a:latin typeface="黑体" panose="02010609060101010101" pitchFamily="49" charset="-122"/>
                <a:ea typeface="黑体" panose="02010609060101010101" pitchFamily="49" charset="-122"/>
              </a:rPr>
              <a:t>从计算机的角度来看，它将为输入的那个单词分配一个</a:t>
            </a:r>
            <a:r>
              <a:rPr lang="en-US" altLang="zh-CN">
                <a:latin typeface="黑体" panose="02010609060101010101" pitchFamily="49" charset="-122"/>
                <a:ea typeface="黑体" panose="02010609060101010101" pitchFamily="49" charset="-122"/>
              </a:rPr>
              <a:t>1</a:t>
            </a:r>
            <a:r>
              <a:rPr lang="zh-CN" altLang="en-US">
                <a:latin typeface="黑体" panose="02010609060101010101" pitchFamily="49" charset="-122"/>
                <a:ea typeface="黑体" panose="02010609060101010101" pitchFamily="49" charset="-122"/>
              </a:rPr>
              <a:t>，为所有其它的单词分配一个</a:t>
            </a:r>
            <a:r>
              <a:rPr lang="en-US" altLang="zh-CN">
                <a:latin typeface="黑体" panose="02010609060101010101" pitchFamily="49" charset="-122"/>
                <a:ea typeface="黑体" panose="02010609060101010101" pitchFamily="49" charset="-122"/>
              </a:rPr>
              <a:t>0</a:t>
            </a:r>
            <a:r>
              <a:rPr lang="zh-CN" altLang="en-US">
                <a:latin typeface="黑体" panose="02010609060101010101" pitchFamily="49" charset="-122"/>
                <a:ea typeface="黑体" panose="02010609060101010101" pitchFamily="49" charset="-122"/>
              </a:rPr>
              <a:t>。这个输入向量被称为“独热编码”，因为我们给其中一个元素分配一个“</a:t>
            </a:r>
            <a:r>
              <a:rPr lang="en-US" altLang="zh-CN">
                <a:latin typeface="黑体" panose="02010609060101010101" pitchFamily="49" charset="-122"/>
                <a:ea typeface="黑体" panose="02010609060101010101" pitchFamily="49" charset="-122"/>
              </a:rPr>
              <a:t>1”</a:t>
            </a:r>
            <a:r>
              <a:rPr lang="zh-CN" altLang="en-US">
                <a:latin typeface="黑体" panose="02010609060101010101" pitchFamily="49" charset="-122"/>
                <a:ea typeface="黑体" panose="02010609060101010101" pitchFamily="49" charset="-122"/>
              </a:rPr>
              <a:t>（即它是“热的”），而其它所有元素都分配为“</a:t>
            </a:r>
            <a:r>
              <a:rPr lang="en-US" altLang="zh-CN">
                <a:latin typeface="黑体" panose="02010609060101010101" pitchFamily="49" charset="-122"/>
                <a:ea typeface="黑体" panose="02010609060101010101" pitchFamily="49" charset="-122"/>
              </a:rPr>
              <a:t>0”</a:t>
            </a:r>
            <a:r>
              <a:rPr lang="zh-CN" altLang="en-US">
                <a:latin typeface="黑体" panose="02010609060101010101" pitchFamily="49" charset="-122"/>
                <a:ea typeface="黑体" panose="02010609060101010101" pitchFamily="49" charset="-122"/>
              </a:rPr>
              <a:t>（即是“冷的”）。 对于输出向量，它将分配给预测为紧随输入单词的的下一个单词的概率。</a:t>
            </a:r>
          </a:p>
          <a:p>
            <a:pPr marL="0" lvl="0" indent="0" algn="l" rtl="0">
              <a:lnSpc>
                <a:spcPct val="100000"/>
              </a:lnSpc>
              <a:spcBef>
                <a:spcPts val="330"/>
              </a:spcBef>
              <a:spcAft>
                <a:spcPts val="0"/>
              </a:spcAft>
              <a:buSzPts val="1400"/>
              <a:buNone/>
            </a:pPr>
            <a:endParaRPr lang="zh-CN" altLang="en-US" dirty="0">
              <a:latin typeface="Trebuchet MS"/>
              <a:ea typeface="Trebuchet MS"/>
              <a:cs typeface="Trebuchet MS"/>
              <a:sym typeface="Trebuchet MS"/>
            </a:endParaRPr>
          </a:p>
        </p:txBody>
      </p:sp>
      <p:sp>
        <p:nvSpPr>
          <p:cNvPr id="788" name="Google Shape;788;p11: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11</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p12: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9" name="Google Shape;999;p12: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Clr>
                <a:schemeClr val="dk1"/>
              </a:buClr>
              <a:buSzPts val="1100"/>
              <a:buFont typeface="Arial"/>
              <a:buNone/>
            </a:pPr>
            <a:r>
              <a:rPr lang="zh-CN" altLang="en-US">
                <a:latin typeface="黑体" panose="02010609060101010101" pitchFamily="49" charset="-122"/>
                <a:ea typeface="黑体" panose="02010609060101010101" pitchFamily="49" charset="-122"/>
              </a:rPr>
              <a:t>如果我们的字典很小，那“独热编码”这种方式是可行的，但是如果我们有数百万个单词怎么办？这将导致我们拥有数百万的权重！处理这种情况的一种技巧是为每个单词产生一种称为“嵌入编码”（或称嵌入向量）的东西。假设我们有一个动物名称的字典，我们想用两个数字来代表它们中的每一个。我们可以通过两种方式描述这些动物，例如它们的家养</a:t>
            </a: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野生程度以及它们的大小。我们将以家养</a:t>
            </a: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野生比例将完全家养的动物指定为</a:t>
            </a:r>
            <a:r>
              <a:rPr lang="en-US" altLang="zh-CN">
                <a:latin typeface="黑体" panose="02010609060101010101" pitchFamily="49" charset="-122"/>
                <a:ea typeface="黑体" panose="02010609060101010101" pitchFamily="49" charset="-122"/>
              </a:rPr>
              <a:t>-1</a:t>
            </a:r>
            <a:r>
              <a:rPr lang="zh-CN" altLang="en-US">
                <a:latin typeface="黑体" panose="02010609060101010101" pitchFamily="49" charset="-122"/>
                <a:ea typeface="黑体" panose="02010609060101010101" pitchFamily="49" charset="-122"/>
              </a:rPr>
              <a:t>，并以家养</a:t>
            </a: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野生比例将完全野生的动物指定为</a:t>
            </a:r>
            <a:r>
              <a:rPr lang="en-US" altLang="zh-CN">
                <a:latin typeface="黑体" panose="02010609060101010101" pitchFamily="49" charset="-122"/>
                <a:ea typeface="黑体" panose="02010609060101010101" pitchFamily="49" charset="-122"/>
              </a:rPr>
              <a:t>+1</a:t>
            </a:r>
            <a:r>
              <a:rPr lang="zh-CN" altLang="en-US">
                <a:latin typeface="黑体" panose="02010609060101010101" pitchFamily="49" charset="-122"/>
                <a:ea typeface="黑体" panose="02010609060101010101" pitchFamily="49" charset="-122"/>
              </a:rPr>
              <a:t>。</a:t>
            </a:r>
          </a:p>
          <a:p>
            <a:pPr marL="0" lvl="0" indent="0" algn="l" rtl="0">
              <a:lnSpc>
                <a:spcPct val="100000"/>
              </a:lnSpc>
              <a:spcBef>
                <a:spcPts val="0"/>
              </a:spcBef>
              <a:spcAft>
                <a:spcPts val="0"/>
              </a:spcAft>
              <a:buClr>
                <a:schemeClr val="dk1"/>
              </a:buClr>
              <a:buSzPts val="1100"/>
              <a:buFont typeface="Arial"/>
              <a:buNone/>
            </a:pPr>
            <a:endParaRPr lang="zh-CN" altLang="en-US">
              <a:latin typeface="黑体" panose="02010609060101010101" pitchFamily="49" charset="-122"/>
              <a:ea typeface="黑体" panose="02010609060101010101" pitchFamily="49" charset="-122"/>
            </a:endParaRPr>
          </a:p>
          <a:p>
            <a:pPr marL="0" lvl="0" indent="0" algn="l" rtl="0">
              <a:lnSpc>
                <a:spcPct val="100000"/>
              </a:lnSpc>
              <a:spcBef>
                <a:spcPts val="0"/>
              </a:spcBef>
              <a:spcAft>
                <a:spcPts val="0"/>
              </a:spcAft>
              <a:buClr>
                <a:schemeClr val="dk1"/>
              </a:buClr>
              <a:buSzPts val="1100"/>
              <a:buFont typeface="Arial"/>
              <a:buNone/>
            </a:pPr>
            <a:r>
              <a:rPr lang="zh-CN" altLang="en-US">
                <a:latin typeface="黑体" panose="02010609060101010101" pitchFamily="49" charset="-122"/>
                <a:ea typeface="黑体" panose="02010609060101010101" pitchFamily="49" charset="-122"/>
              </a:rPr>
              <a:t>之所以称为嵌入，是因为我们将较高维度的向量（每个动物都属于一个类别）映射到（或称嵌入到）一个较小维度的空间中。我们在这里使用两个描述维度，所以它是</a:t>
            </a:r>
            <a:r>
              <a:rPr lang="en-US" altLang="zh-CN">
                <a:latin typeface="黑体" panose="02010609060101010101" pitchFamily="49" charset="-122"/>
                <a:ea typeface="黑体" panose="02010609060101010101" pitchFamily="49" charset="-122"/>
              </a:rPr>
              <a:t>2-</a:t>
            </a:r>
            <a:r>
              <a:rPr lang="zh-CN" altLang="en-US">
                <a:latin typeface="黑体" panose="02010609060101010101" pitchFamily="49" charset="-122"/>
                <a:ea typeface="黑体" panose="02010609060101010101" pitchFamily="49" charset="-122"/>
              </a:rPr>
              <a:t>维嵌入向量。如果我们使用三个描述维度，例如家养</a:t>
            </a: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野生，大</a:t>
            </a: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小和猎物</a:t>
            </a: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捕食者，那将是</a:t>
            </a:r>
            <a:r>
              <a:rPr lang="en-US" altLang="zh-CN">
                <a:latin typeface="黑体" panose="02010609060101010101" pitchFamily="49" charset="-122"/>
                <a:ea typeface="黑体" panose="02010609060101010101" pitchFamily="49" charset="-122"/>
              </a:rPr>
              <a:t>3-</a:t>
            </a:r>
            <a:r>
              <a:rPr lang="zh-CN" altLang="en-US">
                <a:latin typeface="黑体" panose="02010609060101010101" pitchFamily="49" charset="-122"/>
                <a:ea typeface="黑体" panose="02010609060101010101" pitchFamily="49" charset="-122"/>
              </a:rPr>
              <a:t>维嵌入向量。</a:t>
            </a:r>
          </a:p>
          <a:p>
            <a:pPr marL="0" lvl="0" indent="0" algn="l" rtl="0">
              <a:lnSpc>
                <a:spcPct val="100000"/>
              </a:lnSpc>
              <a:spcBef>
                <a:spcPts val="0"/>
              </a:spcBef>
              <a:spcAft>
                <a:spcPts val="0"/>
              </a:spcAft>
              <a:buClr>
                <a:schemeClr val="dk1"/>
              </a:buClr>
              <a:buSzPts val="1100"/>
              <a:buFont typeface="Arial"/>
              <a:buNone/>
            </a:pPr>
            <a:endParaRPr lang="zh-CN" altLang="en-US">
              <a:latin typeface="黑体" panose="02010609060101010101" pitchFamily="49" charset="-122"/>
              <a:ea typeface="黑体" panose="02010609060101010101" pitchFamily="49" charset="-122"/>
            </a:endParaRPr>
          </a:p>
          <a:p>
            <a:pPr marL="0" lvl="0" indent="0" algn="l" rtl="0">
              <a:lnSpc>
                <a:spcPct val="100000"/>
              </a:lnSpc>
              <a:spcBef>
                <a:spcPts val="0"/>
              </a:spcBef>
              <a:spcAft>
                <a:spcPts val="0"/>
              </a:spcAft>
              <a:buClr>
                <a:schemeClr val="dk1"/>
              </a:buClr>
              <a:buSzPts val="1100"/>
              <a:buFont typeface="Arial"/>
              <a:buNone/>
            </a:pPr>
            <a:r>
              <a:rPr lang="zh-CN" altLang="en-US">
                <a:latin typeface="黑体" panose="02010609060101010101" pitchFamily="49" charset="-122"/>
                <a:ea typeface="黑体" panose="02010609060101010101" pitchFamily="49" charset="-122"/>
              </a:rPr>
              <a:t>很久以前，一群语言学家试图进行过这样的练习，为单词描述符分配了值。今天，我们可以使用神经网络来生成嵌入向量。</a:t>
            </a:r>
          </a:p>
          <a:p>
            <a:pPr marL="0" lvl="0" indent="0" algn="l" rtl="0">
              <a:lnSpc>
                <a:spcPct val="100000"/>
              </a:lnSpc>
              <a:spcBef>
                <a:spcPts val="330"/>
              </a:spcBef>
              <a:spcAft>
                <a:spcPts val="0"/>
              </a:spcAft>
              <a:buSzPts val="1400"/>
              <a:buNone/>
            </a:pPr>
            <a:endParaRPr lang="zh-CN" altLang="en-US" dirty="0">
              <a:latin typeface="Trebuchet MS"/>
              <a:ea typeface="Trebuchet MS"/>
              <a:cs typeface="Trebuchet MS"/>
              <a:sym typeface="Trebuchet MS"/>
            </a:endParaRPr>
          </a:p>
        </p:txBody>
      </p:sp>
      <p:sp>
        <p:nvSpPr>
          <p:cNvPr id="1000" name="Google Shape;1000;p12: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12</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p1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13: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Clr>
                <a:schemeClr val="dk1"/>
              </a:buClr>
              <a:buSzPts val="1100"/>
              <a:buFont typeface="Arial"/>
              <a:buNone/>
            </a:pPr>
            <a:r>
              <a:rPr lang="zh-CN" altLang="en-US">
                <a:latin typeface="黑体" panose="02010609060101010101" pitchFamily="49" charset="-122"/>
                <a:ea typeface="黑体" panose="02010609060101010101" pitchFamily="49" charset="-122"/>
              </a:rPr>
              <a:t>每当我们中从高维空间下降到低维空间时，从技术上讲，这都是一种嵌入。 换句话说，</a:t>
            </a:r>
            <a:r>
              <a:rPr lang="zh-CN" altLang="en-US">
                <a:solidFill>
                  <a:srgbClr val="000000"/>
                </a:solidFill>
                <a:latin typeface="黑体" panose="02010609060101010101" pitchFamily="49" charset="-122"/>
                <a:ea typeface="黑体" panose="02010609060101010101" pitchFamily="49" charset="-122"/>
              </a:rPr>
              <a:t>在神经网络</a:t>
            </a:r>
            <a:r>
              <a:rPr lang="en-US" altLang="zh-CN">
                <a:solidFill>
                  <a:srgbClr val="000000"/>
                </a:solidFill>
                <a:latin typeface="黑体" panose="02010609060101010101" pitchFamily="49" charset="-122"/>
                <a:ea typeface="黑体" panose="02010609060101010101" pitchFamily="49" charset="-122"/>
              </a:rPr>
              <a:t>, </a:t>
            </a:r>
            <a:r>
              <a:rPr lang="zh-CN" altLang="en-US">
                <a:latin typeface="黑体" panose="02010609060101010101" pitchFamily="49" charset="-122"/>
                <a:ea typeface="黑体" panose="02010609060101010101" pitchFamily="49" charset="-122"/>
              </a:rPr>
              <a:t>每当我们从更多的神经元减少到更少的神经元时，我们就在创建一个嵌入。 较低维度中的神经元数量是嵌入向量的长度。</a:t>
            </a:r>
          </a:p>
          <a:p>
            <a:pPr marL="0" lvl="0" indent="0" algn="l" rtl="0">
              <a:lnSpc>
                <a:spcPct val="100000"/>
              </a:lnSpc>
              <a:spcBef>
                <a:spcPts val="0"/>
              </a:spcBef>
              <a:spcAft>
                <a:spcPts val="0"/>
              </a:spcAft>
              <a:buClr>
                <a:schemeClr val="dk1"/>
              </a:buClr>
              <a:buSzPts val="1100"/>
              <a:buFont typeface="Arial"/>
              <a:buNone/>
            </a:pPr>
            <a:endParaRPr lang="zh-CN" altLang="en-US">
              <a:latin typeface="黑体" panose="02010609060101010101" pitchFamily="49" charset="-122"/>
              <a:ea typeface="黑体" panose="02010609060101010101" pitchFamily="49" charset="-122"/>
            </a:endParaRPr>
          </a:p>
          <a:p>
            <a:pPr marL="0" lvl="0" indent="0" algn="l" rtl="0">
              <a:lnSpc>
                <a:spcPct val="100000"/>
              </a:lnSpc>
              <a:spcBef>
                <a:spcPts val="0"/>
              </a:spcBef>
              <a:spcAft>
                <a:spcPts val="0"/>
              </a:spcAft>
              <a:buSzPts val="1100"/>
              <a:buNone/>
            </a:pPr>
            <a:r>
              <a:rPr lang="zh-CN" altLang="en-US">
                <a:latin typeface="黑体" panose="02010609060101010101" pitchFamily="49" charset="-122"/>
                <a:ea typeface="黑体" panose="02010609060101010101" pitchFamily="49" charset="-122"/>
              </a:rPr>
              <a:t>如今，人们经常使用迁移学习来获得单词的</a:t>
            </a:r>
            <a:r>
              <a:rPr lang="zh-CN" altLang="en-US">
                <a:solidFill>
                  <a:srgbClr val="000000"/>
                </a:solidFill>
                <a:latin typeface="黑体" panose="02010609060101010101" pitchFamily="49" charset="-122"/>
                <a:ea typeface="黑体" panose="02010609060101010101" pitchFamily="49" charset="-122"/>
              </a:rPr>
              <a:t>嵌入向量</a:t>
            </a:r>
            <a:r>
              <a:rPr lang="zh-CN" altLang="en-US">
                <a:latin typeface="黑体" panose="02010609060101010101" pitchFamily="49" charset="-122"/>
                <a:ea typeface="黑体" panose="02010609060101010101" pitchFamily="49" charset="-122"/>
              </a:rPr>
              <a:t>。 在今天的动手实验中，我们将创建自己的迁移学习，看看它是如何完成词嵌入的。</a:t>
            </a:r>
            <a:endParaRPr lang="zh-CN" altLang="en-US">
              <a:latin typeface="Trebuchet MS" panose="020B0603020202020204" pitchFamily="34" charset="0"/>
              <a:ea typeface="黑体" panose="02010609060101010101" pitchFamily="49" charset="-122"/>
              <a:cs typeface="Trebuchet MS"/>
              <a:sym typeface="Trebuchet MS"/>
            </a:endParaRPr>
          </a:p>
          <a:p>
            <a:pPr marL="0" lvl="0" indent="0" algn="l" rtl="0">
              <a:lnSpc>
                <a:spcPct val="100000"/>
              </a:lnSpc>
              <a:spcBef>
                <a:spcPts val="330"/>
              </a:spcBef>
              <a:spcAft>
                <a:spcPts val="0"/>
              </a:spcAft>
              <a:buSzPts val="1400"/>
              <a:buNone/>
            </a:pPr>
            <a:endParaRPr lang="zh-CN" altLang="en-US" dirty="0">
              <a:latin typeface="Trebuchet MS"/>
              <a:ea typeface="Trebuchet MS"/>
              <a:cs typeface="Trebuchet MS"/>
              <a:sym typeface="Trebuchet MS"/>
            </a:endParaRPr>
          </a:p>
        </p:txBody>
      </p:sp>
      <p:sp>
        <p:nvSpPr>
          <p:cNvPr id="1024" name="Google Shape;1024;p13: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13</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p1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6" name="Google Shape;1236;p14: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r>
              <a:rPr lang="zh-CN" altLang="en-US">
                <a:latin typeface="黑体" panose="02010609060101010101" pitchFamily="49" charset="-122"/>
                <a:ea typeface="黑体" panose="02010609060101010101" pitchFamily="49" charset="-122"/>
              </a:rPr>
              <a:t>我们现在知道如何将单词映射为数字了。 但是，如果我们要预测句子的下一个单词，则需要一种方法来捕获句子中使用过的前面几个单词。</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1237" name="Google Shape;1237;p14: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14</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rebuchet MS"/>
              </a:rPr>
              <a:t>It used to be that neural networks could only predict one word at a time, but they since become more sophisticated. For example, let’s look at these lyrics sung by Major-General Stanley in Pirates of Penzance. Based on the text, can you guess what’s missing from the green box?</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15</a:t>
            </a:fld>
            <a:endParaRPr lang="en-US"/>
          </a:p>
        </p:txBody>
      </p:sp>
    </p:spTree>
    <p:extLst>
      <p:ext uri="{BB962C8B-B14F-4D97-AF65-F5344CB8AC3E}">
        <p14:creationId xmlns:p14="http://schemas.microsoft.com/office/powerpoint/2010/main" val="25013549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rebuchet MS"/>
              </a:rPr>
              <a:t>The information is right in the first sentence. This is a long and rambling song. How would a neural network remember this information?</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16</a:t>
            </a:fld>
            <a:endParaRPr lang="en-US"/>
          </a:p>
        </p:txBody>
      </p:sp>
    </p:spTree>
    <p:extLst>
      <p:ext uri="{BB962C8B-B14F-4D97-AF65-F5344CB8AC3E}">
        <p14:creationId xmlns:p14="http://schemas.microsoft.com/office/powerpoint/2010/main" val="3393087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rebuchet MS"/>
              </a:rPr>
              <a:t>Let’s say we have two neural networks designed to give us an embedding for a tokenized word. The key here is the output embeddings should be the same size. In this case, let’s say each embedding model outputs three numbers for a given input. To keep our ducks in a row, let’s call one embedding the Query and the other the Key.</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17</a:t>
            </a:fld>
            <a:endParaRPr lang="en-US"/>
          </a:p>
        </p:txBody>
      </p:sp>
    </p:spTree>
    <p:extLst>
      <p:ext uri="{BB962C8B-B14F-4D97-AF65-F5344CB8AC3E}">
        <p14:creationId xmlns:p14="http://schemas.microsoft.com/office/powerpoint/2010/main" val="27508395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rebuchet MS"/>
              </a:rPr>
              <a:t>Then for each word, we would get 2 3 number embeddings. In this case, we have 5 words, so we would have 2 5 by 3 matrices.</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18</a:t>
            </a:fld>
            <a:endParaRPr lang="en-US"/>
          </a:p>
        </p:txBody>
      </p:sp>
    </p:spTree>
    <p:extLst>
      <p:ext uri="{BB962C8B-B14F-4D97-AF65-F5344CB8AC3E}">
        <p14:creationId xmlns:p14="http://schemas.microsoft.com/office/powerpoint/2010/main" val="23923742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rebuchet MS"/>
              </a:rPr>
              <a:t>If we take the transpose of one of the matrices…</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19</a:t>
            </a:fld>
            <a:endParaRPr lang="en-US"/>
          </a:p>
        </p:txBody>
      </p:sp>
    </p:spTree>
    <p:extLst>
      <p:ext uri="{BB962C8B-B14F-4D97-AF65-F5344CB8AC3E}">
        <p14:creationId xmlns:p14="http://schemas.microsoft.com/office/powerpoint/2010/main" val="360509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p2: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5" name="Google Shape;645;p2: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endParaRPr lang="zh-CN" altLang="en-US" dirty="0">
              <a:latin typeface="黑体" panose="02010609060101010101" pitchFamily="49" charset="-122"/>
              <a:ea typeface="黑体" panose="02010609060101010101" pitchFamily="49" charset="-122"/>
            </a:endParaRPr>
          </a:p>
        </p:txBody>
      </p:sp>
      <p:sp>
        <p:nvSpPr>
          <p:cNvPr id="646" name="Google Shape;646;p2: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100"/>
              <a:buFont typeface="Trebuchet MS"/>
              <a:buNone/>
            </a:pPr>
            <a:fld id="{00000000-1234-1234-1234-123412341234}" type="slidenum">
              <a:rPr lang="en-US"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2</a:t>
            </a:fld>
            <a:endParaRPr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rebuchet MS"/>
              </a:rPr>
              <a:t>We can multiply them together. This is called the attention matrix, because it represents how each word in our sequence is related to each other.</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20</a:t>
            </a:fld>
            <a:endParaRPr lang="en-US"/>
          </a:p>
        </p:txBody>
      </p:sp>
    </p:spTree>
    <p:extLst>
      <p:ext uri="{BB962C8B-B14F-4D97-AF65-F5344CB8AC3E}">
        <p14:creationId xmlns:p14="http://schemas.microsoft.com/office/powerpoint/2010/main" val="14740570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rebuchet MS"/>
              </a:rPr>
              <a:t>An attention matrix might look something like this. The more a word influences another word, the higher their intersection value would be.</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21</a:t>
            </a:fld>
            <a:endParaRPr lang="en-US"/>
          </a:p>
        </p:txBody>
      </p:sp>
    </p:spTree>
    <p:extLst>
      <p:ext uri="{BB962C8B-B14F-4D97-AF65-F5344CB8AC3E}">
        <p14:creationId xmlns:p14="http://schemas.microsoft.com/office/powerpoint/2010/main" val="15517693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rebuchet MS"/>
              </a:rPr>
              <a:t>5 by 5 is an awkward shape to work with if we want to create another encoding based on this attention relationship, so let’s make another 5 by 3 matrix called the Value matrix</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22</a:t>
            </a:fld>
            <a:endParaRPr lang="en-US"/>
          </a:p>
        </p:txBody>
      </p:sp>
    </p:spTree>
    <p:extLst>
      <p:ext uri="{BB962C8B-B14F-4D97-AF65-F5344CB8AC3E}">
        <p14:creationId xmlns:p14="http://schemas.microsoft.com/office/powerpoint/2010/main" val="11718271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rebuchet MS"/>
              </a:rPr>
              <a:t>By multiplying everything together, we get what’s called the attentions score. We can use this attention score in a variety of natural language processing challenges.</a:t>
            </a:r>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23</a:t>
            </a:fld>
            <a:endParaRPr lang="en-US"/>
          </a:p>
        </p:txBody>
      </p:sp>
    </p:spTree>
    <p:extLst>
      <p:ext uri="{BB962C8B-B14F-4D97-AF65-F5344CB8AC3E}">
        <p14:creationId xmlns:p14="http://schemas.microsoft.com/office/powerpoint/2010/main" val="6522002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Large language models use the attention mechanism in a neural network architecture called a Transformer. One of the first famous models to use this architecture is BERT, which stands for Bidirectional Encoder Representations from Transformers. </a:t>
            </a:r>
          </a:p>
          <a:p>
            <a:endParaRPr lang="en-US" dirty="0"/>
          </a:p>
          <a:p>
            <a:r>
              <a:rPr lang="en-US" dirty="0"/>
              <a:t>https://arxiv.org/pdf/1706.03762</a:t>
            </a:r>
          </a:p>
        </p:txBody>
      </p:sp>
      <p:sp>
        <p:nvSpPr>
          <p:cNvPr id="4" name="Slide Number Placeholder 3"/>
          <p:cNvSpPr>
            <a:spLocks noGrp="1"/>
          </p:cNvSpPr>
          <p:nvPr>
            <p:ph type="sldNum" sz="quarter" idx="5"/>
          </p:nvPr>
        </p:nvSpPr>
        <p:spPr/>
        <p:txBody>
          <a:bodyPr/>
          <a:lstStyle/>
          <a:p>
            <a:fld id="{A93AD357-0C40-4436-9D38-C47D60C1C9C1}" type="slidenum">
              <a:rPr lang="en-US" smtClean="0"/>
              <a:pPr/>
              <a:t>24</a:t>
            </a:fld>
            <a:endParaRPr lang="en-US"/>
          </a:p>
        </p:txBody>
      </p:sp>
    </p:spTree>
    <p:extLst>
      <p:ext uri="{BB962C8B-B14F-4D97-AF65-F5344CB8AC3E}">
        <p14:creationId xmlns:p14="http://schemas.microsoft.com/office/powerpoint/2010/main" val="16602605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use BERT in the lab to see how it uses embeddings and attention to predict sentences.</a:t>
            </a:r>
          </a:p>
          <a:p>
            <a:endParaRPr lang="en-US" dirty="0"/>
          </a:p>
          <a:p>
            <a:r>
              <a:rPr lang="en-US" dirty="0"/>
              <a:t>BERT is not the only famous model to use attention. Llama 2 and GPT also use attention transformers. I’ve included links in the notes if you’d like to dive deeper into how it works.</a:t>
            </a:r>
          </a:p>
          <a:p>
            <a:endParaRPr lang="en-US" dirty="0"/>
          </a:p>
          <a:p>
            <a:r>
              <a:rPr lang="en-US" dirty="0"/>
              <a:t>https://deepgram.com/learn/visualizing-and-explaining-transformer-models-from-the-ground-up</a:t>
            </a:r>
          </a:p>
          <a:p>
            <a:r>
              <a:rPr lang="en-US" dirty="0"/>
              <a:t>https://medium.com/analytics-vidhya/understanding-attention-in-transformers-models-57bada0cce3e</a:t>
            </a:r>
          </a:p>
          <a:p>
            <a:r>
              <a:rPr lang="en-US" dirty="0"/>
              <a:t>https://arxiv.org/pdf/1706.03762</a:t>
            </a:r>
          </a:p>
          <a:p>
            <a:r>
              <a:rPr lang="en-US" dirty="0"/>
              <a:t>https://arxiv.org/pdf/1810.04805</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25</a:t>
            </a:fld>
            <a:endParaRPr lang="en-US"/>
          </a:p>
        </p:txBody>
      </p:sp>
    </p:spTree>
    <p:extLst>
      <p:ext uri="{BB962C8B-B14F-4D97-AF65-F5344CB8AC3E}">
        <p14:creationId xmlns:p14="http://schemas.microsoft.com/office/powerpoint/2010/main" val="34579502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2"/>
        <p:cNvGrpSpPr/>
        <p:nvPr/>
      </p:nvGrpSpPr>
      <p:grpSpPr>
        <a:xfrm>
          <a:off x="0" y="0"/>
          <a:ext cx="0" cy="0"/>
          <a:chOff x="0" y="0"/>
          <a:chExt cx="0" cy="0"/>
        </a:xfrm>
      </p:grpSpPr>
      <p:sp>
        <p:nvSpPr>
          <p:cNvPr id="1773" name="Google Shape;1773;p2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4" name="Google Shape;1774;p23: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marR="0" lvl="0" indent="0" algn="l" rtl="0">
              <a:lnSpc>
                <a:spcPct val="100000"/>
              </a:lnSpc>
              <a:spcBef>
                <a:spcPts val="0"/>
              </a:spcBef>
              <a:spcAft>
                <a:spcPts val="0"/>
              </a:spcAft>
              <a:buClr>
                <a:schemeClr val="dk1"/>
              </a:buClr>
              <a:buSzPts val="1100"/>
              <a:buFont typeface="Trebuchet MS"/>
              <a:buNone/>
            </a:pPr>
            <a:r>
              <a:rPr lang="zh-CN" altLang="en-US">
                <a:latin typeface="黑体" panose="02010609060101010101" pitchFamily="49" charset="-122"/>
                <a:ea typeface="黑体" panose="02010609060101010101" pitchFamily="49" charset="-122"/>
              </a:rPr>
              <a:t>我们的课程快要结束了，在这之前，让我们先探讨一下如何进一步提高我们的新技能。</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1775" name="Google Shape;1775;p23: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26</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8"/>
        <p:cNvGrpSpPr/>
        <p:nvPr/>
      </p:nvGrpSpPr>
      <p:grpSpPr>
        <a:xfrm>
          <a:off x="0" y="0"/>
          <a:ext cx="0" cy="0"/>
          <a:chOff x="0" y="0"/>
          <a:chExt cx="0" cy="0"/>
        </a:xfrm>
      </p:grpSpPr>
      <p:sp>
        <p:nvSpPr>
          <p:cNvPr id="1779" name="Google Shape;1779;p2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0" name="Google Shape;1780;p24: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Clr>
                <a:schemeClr val="dk1"/>
              </a:buClr>
              <a:buSzPts val="1100"/>
              <a:buFont typeface="Arial"/>
              <a:buNone/>
            </a:pPr>
            <a:r>
              <a:rPr lang="zh-CN" altLang="en-US">
                <a:latin typeface="黑体" panose="02010609060101010101" pitchFamily="49" charset="-122"/>
                <a:ea typeface="黑体" panose="02010609060101010101" pitchFamily="49" charset="-122"/>
              </a:rPr>
              <a:t>在了解了嵌入向量后，自编码器就是下一个最好的内容，因为这两者关系密切。 像嵌入向量一样，自编码器的目标之一是将较高维度的数据映射到较低维度的空间中（以较低的维度表示数据）。 我们的实现策略是：我们将制作一个模型，该模型是其自身的镜像，该模型的中间层的神经元数量较少。 然后，我们将接受输入数据并将其用作训练时的期望输出。</a:t>
            </a:r>
          </a:p>
          <a:p>
            <a:pPr marL="0" lvl="0" indent="0" algn="l" rtl="0">
              <a:lnSpc>
                <a:spcPct val="100000"/>
              </a:lnSpc>
              <a:spcBef>
                <a:spcPts val="0"/>
              </a:spcBef>
              <a:spcAft>
                <a:spcPts val="0"/>
              </a:spcAft>
              <a:buClr>
                <a:schemeClr val="dk1"/>
              </a:buClr>
              <a:buSzPts val="1100"/>
              <a:buFont typeface="Arial"/>
              <a:buNone/>
            </a:pPr>
            <a:endParaRPr lang="zh-CN" altLang="en-US">
              <a:latin typeface="黑体" panose="02010609060101010101" pitchFamily="49" charset="-122"/>
              <a:ea typeface="黑体" panose="02010609060101010101" pitchFamily="49" charset="-122"/>
            </a:endParaRPr>
          </a:p>
          <a:p>
            <a:pPr marL="0" lvl="0" indent="0" algn="l" rtl="0">
              <a:lnSpc>
                <a:spcPct val="100000"/>
              </a:lnSpc>
              <a:spcBef>
                <a:spcPts val="0"/>
              </a:spcBef>
              <a:spcAft>
                <a:spcPts val="0"/>
              </a:spcAft>
              <a:buSzPts val="1100"/>
              <a:buNone/>
            </a:pPr>
            <a:r>
              <a:rPr lang="zh-CN" altLang="en-US">
                <a:latin typeface="黑体" panose="02010609060101010101" pitchFamily="49" charset="-122"/>
                <a:ea typeface="黑体" panose="02010609060101010101" pitchFamily="49" charset="-122"/>
              </a:rPr>
              <a:t>例如，在上面的示例中，我们以展平的图像作为输入，并将训练该模型，使其输出的展平图像</a:t>
            </a:r>
            <a:r>
              <a:rPr lang="zh-CN" altLang="en-US">
                <a:solidFill>
                  <a:srgbClr val="000000"/>
                </a:solidFill>
                <a:latin typeface="黑体" panose="02010609060101010101" pitchFamily="49" charset="-122"/>
                <a:ea typeface="黑体" panose="02010609060101010101" pitchFamily="49" charset="-122"/>
              </a:rPr>
              <a:t>与输入的相同</a:t>
            </a:r>
            <a:r>
              <a:rPr lang="zh-CN" altLang="en-US">
                <a:latin typeface="黑体" panose="02010609060101010101" pitchFamily="49" charset="-122"/>
                <a:ea typeface="黑体" panose="02010609060101010101" pitchFamily="49" charset="-122"/>
              </a:rPr>
              <a:t>。</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1781" name="Google Shape;1781;p24: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27</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
        <p:cNvGrpSpPr/>
        <p:nvPr/>
      </p:nvGrpSpPr>
      <p:grpSpPr>
        <a:xfrm>
          <a:off x="0" y="0"/>
          <a:ext cx="0" cy="0"/>
          <a:chOff x="0" y="0"/>
          <a:chExt cx="0" cy="0"/>
        </a:xfrm>
      </p:grpSpPr>
      <p:sp>
        <p:nvSpPr>
          <p:cNvPr id="1999" name="Google Shape;1999;p2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0" name="Google Shape;2000;p25: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r>
              <a:rPr lang="zh-CN" altLang="en-US">
                <a:latin typeface="黑体" panose="02010609060101010101" pitchFamily="49" charset="-122"/>
                <a:ea typeface="黑体" panose="02010609060101010101" pitchFamily="49" charset="-122"/>
              </a:rPr>
              <a:t>如果我们只想获得与输入内容相同的内容，为什么还要经历这个复杂的过程呢？魔幻的部分出现了：在训练模型后，我们将在中间部分将其剪断</a:t>
            </a:r>
            <a:r>
              <a:rPr lang="en-US" altLang="zh-CN">
                <a:latin typeface="黑体" panose="02010609060101010101" pitchFamily="49" charset="-122"/>
                <a:ea typeface="黑体" panose="02010609060101010101" pitchFamily="49" charset="-122"/>
              </a:rPr>
              <a:t>...</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2001" name="Google Shape;2001;p25: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28</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p2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2" name="Google Shape;2222;p26: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100"/>
              <a:buNone/>
            </a:pPr>
            <a:r>
              <a:rPr lang="zh-CN" altLang="en-US">
                <a:latin typeface="黑体" panose="02010609060101010101" pitchFamily="49" charset="-122"/>
                <a:ea typeface="黑体" panose="02010609060101010101" pitchFamily="49" charset="-122"/>
              </a:rPr>
              <a:t>我们将获得编码器和解码器。 它们有两个很好的用途。</a:t>
            </a:r>
          </a:p>
          <a:p>
            <a:pPr marL="0" lvl="0" indent="0" algn="l" rtl="0">
              <a:lnSpc>
                <a:spcPct val="100000"/>
              </a:lnSpc>
              <a:spcBef>
                <a:spcPts val="0"/>
              </a:spcBef>
              <a:spcAft>
                <a:spcPts val="0"/>
              </a:spcAft>
              <a:buSzPts val="1100"/>
              <a:buNone/>
            </a:pPr>
            <a:endParaRPr lang="zh-CN" altLang="en-US">
              <a:latin typeface="黑体" panose="02010609060101010101" pitchFamily="49" charset="-122"/>
              <a:ea typeface="黑体" panose="02010609060101010101" pitchFamily="49" charset="-122"/>
            </a:endParaRPr>
          </a:p>
          <a:p>
            <a:pPr marL="0" lvl="0" indent="0" algn="l" rtl="0">
              <a:lnSpc>
                <a:spcPct val="100000"/>
              </a:lnSpc>
              <a:spcBef>
                <a:spcPts val="0"/>
              </a:spcBef>
              <a:spcAft>
                <a:spcPts val="0"/>
              </a:spcAft>
              <a:buClr>
                <a:schemeClr val="dk1"/>
              </a:buClr>
              <a:buSzPts val="1100"/>
              <a:buFont typeface="Arial"/>
              <a:buNone/>
            </a:pPr>
            <a:r>
              <a:rPr lang="zh-CN" altLang="en-US">
                <a:latin typeface="黑体" panose="02010609060101010101" pitchFamily="49" charset="-122"/>
                <a:ea typeface="黑体" panose="02010609060101010101" pitchFamily="49" charset="-122"/>
              </a:rPr>
              <a:t> 如果我们的模型是准确的，我们可以只用几个数值就可以存储大量数据，并且在我们需要原始数据格式时，我们还可以恢复原始数据。</a:t>
            </a:r>
          </a:p>
          <a:p>
            <a:pPr marL="0" lvl="0" indent="0" algn="l" rtl="0">
              <a:lnSpc>
                <a:spcPct val="100000"/>
              </a:lnSpc>
              <a:spcBef>
                <a:spcPts val="0"/>
              </a:spcBef>
              <a:spcAft>
                <a:spcPts val="0"/>
              </a:spcAft>
              <a:buClr>
                <a:schemeClr val="dk1"/>
              </a:buClr>
              <a:buSzPts val="1100"/>
              <a:buFont typeface="Arial"/>
              <a:buNone/>
            </a:pPr>
            <a:endParaRPr lang="zh-CN" altLang="en-US">
              <a:latin typeface="黑体" panose="02010609060101010101" pitchFamily="49" charset="-122"/>
              <a:ea typeface="黑体" panose="02010609060101010101" pitchFamily="49" charset="-122"/>
            </a:endParaRPr>
          </a:p>
          <a:p>
            <a:pPr marL="0" lvl="0" indent="0" algn="l" rtl="0">
              <a:lnSpc>
                <a:spcPct val="100000"/>
              </a:lnSpc>
              <a:spcBef>
                <a:spcPts val="0"/>
              </a:spcBef>
              <a:spcAft>
                <a:spcPts val="0"/>
              </a:spcAft>
              <a:buSzPts val="1100"/>
              <a:buNone/>
            </a:pPr>
            <a:r>
              <a:rPr lang="zh-CN" altLang="en-US">
                <a:latin typeface="黑体" panose="02010609060101010101" pitchFamily="49" charset="-122"/>
                <a:ea typeface="黑体" panose="02010609060101010101" pitchFamily="49" charset="-122"/>
              </a:rPr>
              <a:t>另一个用途是异常检测，它在信息安全性，故障检测和医学中很有用。 如果我们已经在大量数据上训练出准确的自编码器，那么，当有某些数据点，它们的输出与输入明显地不同时，那么我们就可以认为这些是异常数据，需要特别注意。</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2223" name="Google Shape;2223;p26: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29</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p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0" name="Google Shape;680;p3: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endParaRPr lang="zh-CN" altLang="en-US" dirty="0">
              <a:latin typeface="黑体" panose="02010609060101010101" pitchFamily="49" charset="-122"/>
              <a:ea typeface="黑体" panose="02010609060101010101" pitchFamily="49" charset="-122"/>
            </a:endParaRPr>
          </a:p>
        </p:txBody>
      </p:sp>
      <p:sp>
        <p:nvSpPr>
          <p:cNvPr id="681" name="Google Shape;681;p3: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100"/>
              <a:buFont typeface="Trebuchet MS"/>
              <a:buNone/>
            </a:pPr>
            <a:fld id="{00000000-1234-1234-1234-123412341234}" type="slidenum">
              <a:rPr lang="en-US"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3</a:t>
            </a:fld>
            <a:endParaRPr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long after the invention of the autoencoder came Variational Autoencoders, which we can use as Generative AI for images. We could train an autoencoder on images so that we can use the decoder to generate images.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30</a:t>
            </a:fld>
            <a:endParaRPr lang="en-US"/>
          </a:p>
        </p:txBody>
      </p:sp>
    </p:spTree>
    <p:extLst>
      <p:ext uri="{BB962C8B-B14F-4D97-AF65-F5344CB8AC3E}">
        <p14:creationId xmlns:p14="http://schemas.microsoft.com/office/powerpoint/2010/main" val="42454834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 to variational autoencoders, but much more complicated, are diffusion models. Diffusion Models work by taking a noisy image and slowly subtracting small amounts of noise at a time until an image is formed. It’s the neural network equivalent of an inkblot test.</a:t>
            </a:r>
          </a:p>
          <a:p>
            <a:endParaRPr lang="en-US" dirty="0"/>
          </a:p>
          <a:p>
            <a:r>
              <a:rPr lang="en-US" dirty="0"/>
              <a:t>Diffusion Models are the bases for many famous image generation tools like Adobe Firefly, Stable Diffusion, and DALL E.</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31</a:t>
            </a:fld>
            <a:endParaRPr lang="en-US"/>
          </a:p>
        </p:txBody>
      </p:sp>
    </p:spTree>
    <p:extLst>
      <p:ext uri="{BB962C8B-B14F-4D97-AF65-F5344CB8AC3E}">
        <p14:creationId xmlns:p14="http://schemas.microsoft.com/office/powerpoint/2010/main" val="21167028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3"/>
        <p:cNvGrpSpPr/>
        <p:nvPr/>
      </p:nvGrpSpPr>
      <p:grpSpPr>
        <a:xfrm>
          <a:off x="0" y="0"/>
          <a:ext cx="0" cy="0"/>
          <a:chOff x="0" y="0"/>
          <a:chExt cx="0" cy="0"/>
        </a:xfrm>
      </p:grpSpPr>
      <p:sp>
        <p:nvSpPr>
          <p:cNvPr id="2514" name="Google Shape;2514;p28: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5" name="Google Shape;2515;p28: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90000"/>
              </a:lnSpc>
              <a:spcBef>
                <a:spcPts val="0"/>
              </a:spcBef>
              <a:spcAft>
                <a:spcPts val="0"/>
              </a:spcAft>
              <a:buClr>
                <a:schemeClr val="dk1"/>
              </a:buClr>
              <a:buSzPts val="1100"/>
              <a:buFont typeface="Arial"/>
              <a:buNone/>
            </a:pPr>
            <a:r>
              <a:rPr lang="zh-CN" altLang="en-US" sz="935">
                <a:latin typeface="黑体" panose="02010609060101010101" pitchFamily="49" charset="-122"/>
                <a:ea typeface="黑体" panose="02010609060101010101" pitchFamily="49" charset="-122"/>
              </a:rPr>
              <a:t>我们要讨论的最后一种架构是强化学习。嗯，与其说它是一种架构，不如说它是一种更聪明的方式来使用我们今天学习的机器学习模型。强化学习来自心理学上的一个叫做延迟奖励的想法：我们现在可以推迟奖励以获得稍后更好的奖励。</a:t>
            </a:r>
          </a:p>
          <a:p>
            <a:pPr marL="0" lvl="0" indent="0" algn="l" rtl="0">
              <a:lnSpc>
                <a:spcPct val="90000"/>
              </a:lnSpc>
              <a:spcBef>
                <a:spcPts val="0"/>
              </a:spcBef>
              <a:spcAft>
                <a:spcPts val="0"/>
              </a:spcAft>
              <a:buClr>
                <a:schemeClr val="dk1"/>
              </a:buClr>
              <a:buSzPts val="1100"/>
              <a:buFont typeface="Arial"/>
              <a:buNone/>
            </a:pPr>
            <a:endParaRPr lang="zh-CN" altLang="en-US" sz="935">
              <a:latin typeface="黑体" panose="02010609060101010101" pitchFamily="49" charset="-122"/>
              <a:ea typeface="黑体" panose="02010609060101010101" pitchFamily="49" charset="-122"/>
            </a:endParaRPr>
          </a:p>
          <a:p>
            <a:pPr marL="0" lvl="0" indent="0" algn="l" rtl="0">
              <a:lnSpc>
                <a:spcPct val="90000"/>
              </a:lnSpc>
              <a:spcBef>
                <a:spcPts val="0"/>
              </a:spcBef>
              <a:spcAft>
                <a:spcPts val="0"/>
              </a:spcAft>
              <a:buClr>
                <a:schemeClr val="dk1"/>
              </a:buClr>
              <a:buSzPts val="1100"/>
              <a:buFont typeface="Arial"/>
              <a:buNone/>
            </a:pPr>
            <a:r>
              <a:rPr lang="zh-CN" altLang="en-US" sz="935">
                <a:latin typeface="黑体" panose="02010609060101010101" pitchFamily="49" charset="-122"/>
                <a:ea typeface="黑体" panose="02010609060101010101" pitchFamily="49" charset="-122"/>
              </a:rPr>
              <a:t>在这个图的左侧，有一张我姐姐的柯基犬图片，正艰难地忍住不吃鼻子上的零食。如果您在家养宠物，您可能会意识到，教给他们一些需要一些时间延迟的概念特别困难， 而人类在这方面却出奇的擅长。有一种理论认为，我们会放弃短期反应时间，以便更好地提前进行计划。</a:t>
            </a:r>
          </a:p>
          <a:p>
            <a:pPr marL="0" lvl="0" indent="0" algn="l" rtl="0">
              <a:lnSpc>
                <a:spcPct val="90000"/>
              </a:lnSpc>
              <a:spcBef>
                <a:spcPts val="0"/>
              </a:spcBef>
              <a:spcAft>
                <a:spcPts val="0"/>
              </a:spcAft>
              <a:buClr>
                <a:schemeClr val="dk1"/>
              </a:buClr>
              <a:buSzPts val="1100"/>
              <a:buFont typeface="Arial"/>
              <a:buNone/>
            </a:pPr>
            <a:endParaRPr lang="zh-CN" altLang="en-US" sz="935">
              <a:latin typeface="黑体" panose="02010609060101010101" pitchFamily="49" charset="-122"/>
              <a:ea typeface="黑体" panose="02010609060101010101" pitchFamily="49" charset="-122"/>
            </a:endParaRPr>
          </a:p>
          <a:p>
            <a:pPr marL="0" lvl="0" indent="0" algn="l" rtl="0">
              <a:lnSpc>
                <a:spcPct val="90000"/>
              </a:lnSpc>
              <a:spcBef>
                <a:spcPts val="0"/>
              </a:spcBef>
              <a:spcAft>
                <a:spcPts val="0"/>
              </a:spcAft>
              <a:buClr>
                <a:schemeClr val="dk1"/>
              </a:buClr>
              <a:buSzPts val="1100"/>
              <a:buFont typeface="Arial"/>
              <a:buNone/>
            </a:pPr>
            <a:r>
              <a:rPr lang="zh-CN" altLang="en-US" sz="935">
                <a:latin typeface="黑体" panose="02010609060101010101" pitchFamily="49" charset="-122"/>
                <a:ea typeface="黑体" panose="02010609060101010101" pitchFamily="49" charset="-122"/>
              </a:rPr>
              <a:t>在“强化学习”中，有两个系统在起作用：代理人或称试图学习技能的智能体，以及智能体需要做出反应的环境。使用强化学习的人既是数据科学家又是游戏设计师。我们的神经网络位于智能体中，它将预测在给定的环境中所采取的最佳操作。根据智能体所做的事情，环境可能会发生相应的变化，而这正是游戏设计师的用武之地，因为设计出一种能够反映现实情况的环境是</a:t>
            </a:r>
            <a:r>
              <a:rPr lang="zh-CN" altLang="en-US" sz="935">
                <a:solidFill>
                  <a:srgbClr val="000000"/>
                </a:solidFill>
                <a:latin typeface="黑体" panose="02010609060101010101" pitchFamily="49" charset="-122"/>
                <a:ea typeface="黑体" panose="02010609060101010101" pitchFamily="49" charset="-122"/>
              </a:rPr>
              <a:t>非常棘手的</a:t>
            </a:r>
            <a:r>
              <a:rPr lang="zh-CN" altLang="en-US" sz="935">
                <a:latin typeface="黑体" panose="02010609060101010101" pitchFamily="49" charset="-122"/>
                <a:ea typeface="黑体" panose="02010609060101010101" pitchFamily="49" charset="-122"/>
              </a:rPr>
              <a:t>。</a:t>
            </a:r>
          </a:p>
          <a:p>
            <a:pPr marL="0" lvl="0" indent="0" algn="l" rtl="0">
              <a:lnSpc>
                <a:spcPct val="90000"/>
              </a:lnSpc>
              <a:spcBef>
                <a:spcPts val="0"/>
              </a:spcBef>
              <a:spcAft>
                <a:spcPts val="0"/>
              </a:spcAft>
              <a:buClr>
                <a:schemeClr val="dk1"/>
              </a:buClr>
              <a:buSzPts val="1100"/>
              <a:buFont typeface="Arial"/>
              <a:buNone/>
            </a:pPr>
            <a:endParaRPr lang="zh-CN" altLang="en-US" sz="935">
              <a:latin typeface="黑体" panose="02010609060101010101" pitchFamily="49" charset="-122"/>
              <a:ea typeface="黑体" panose="02010609060101010101" pitchFamily="49" charset="-122"/>
            </a:endParaRPr>
          </a:p>
          <a:p>
            <a:pPr marL="0" lvl="0" indent="0" algn="l" rtl="0">
              <a:lnSpc>
                <a:spcPct val="90000"/>
              </a:lnSpc>
              <a:spcBef>
                <a:spcPts val="0"/>
              </a:spcBef>
              <a:spcAft>
                <a:spcPts val="0"/>
              </a:spcAft>
              <a:buClr>
                <a:schemeClr val="dk1"/>
              </a:buClr>
              <a:buSzPts val="1100"/>
              <a:buFont typeface="Arial"/>
              <a:buNone/>
            </a:pPr>
            <a:r>
              <a:rPr lang="zh-CN" altLang="en-US" sz="935">
                <a:latin typeface="黑体" panose="02010609060101010101" pitchFamily="49" charset="-122"/>
                <a:ea typeface="黑体" panose="02010609060101010101" pitchFamily="49" charset="-122"/>
              </a:rPr>
              <a:t>代理中的神经网络只是我们构建智能体所需的一部分。我们还需要给它记忆，以便它可以从过去的行为和好奇心中学习，并愿意为了学习而尝试新事物。</a:t>
            </a:r>
          </a:p>
          <a:p>
            <a:pPr marL="0" lvl="0" indent="0" algn="l" rtl="0">
              <a:lnSpc>
                <a:spcPct val="90000"/>
              </a:lnSpc>
              <a:spcBef>
                <a:spcPts val="0"/>
              </a:spcBef>
              <a:spcAft>
                <a:spcPts val="0"/>
              </a:spcAft>
              <a:buClr>
                <a:schemeClr val="dk1"/>
              </a:buClr>
              <a:buSzPts val="1100"/>
              <a:buFont typeface="Arial"/>
              <a:buNone/>
            </a:pPr>
            <a:endParaRPr lang="zh-CN" altLang="en-US" sz="935">
              <a:latin typeface="黑体" panose="02010609060101010101" pitchFamily="49" charset="-122"/>
              <a:ea typeface="黑体" panose="02010609060101010101" pitchFamily="49" charset="-122"/>
            </a:endParaRPr>
          </a:p>
          <a:p>
            <a:pPr marL="0" lvl="0" indent="0" algn="l" rtl="0">
              <a:lnSpc>
                <a:spcPct val="90000"/>
              </a:lnSpc>
              <a:spcBef>
                <a:spcPts val="0"/>
              </a:spcBef>
              <a:spcAft>
                <a:spcPts val="0"/>
              </a:spcAft>
              <a:buSzPts val="1100"/>
              <a:buNone/>
            </a:pPr>
            <a:r>
              <a:rPr lang="zh-CN" altLang="en-US" sz="935">
                <a:latin typeface="黑体" panose="02010609060101010101" pitchFamily="49" charset="-122"/>
                <a:ea typeface="黑体" panose="02010609060101010101" pitchFamily="49" charset="-122"/>
              </a:rPr>
              <a:t>还记得在本课程一开始的时候我们谈论人类是如何学习的以及人工智能是如何学习的吗？那里的大部分论点都来自强化学习。这个领域以在机器人技术和金融领域的应用而闻名，但仅为了更好地了解人类是如何学习的</a:t>
            </a:r>
            <a:r>
              <a:rPr lang="zh-CN" altLang="en-US" sz="935">
                <a:solidFill>
                  <a:srgbClr val="000000"/>
                </a:solidFill>
                <a:latin typeface="黑体" panose="02010609060101010101" pitchFamily="49" charset="-122"/>
                <a:ea typeface="黑体" panose="02010609060101010101" pitchFamily="49" charset="-122"/>
              </a:rPr>
              <a:t>，它也是一个很好的话题。</a:t>
            </a:r>
            <a:r>
              <a:rPr lang="zh-CN" altLang="en-US" sz="935">
                <a:latin typeface="黑体" panose="02010609060101010101" pitchFamily="49" charset="-122"/>
                <a:ea typeface="黑体" panose="02010609060101010101" pitchFamily="49" charset="-122"/>
              </a:rPr>
              <a:t>学习新技能需要时间和耐心，而那些勇敢且为了学习而甘愿犯错误的人将更容易掌握某个学科。强化学习表明，我们的失败和我们的成功一样，都是一种强大的教学工具。因此，真诚地祝贺您今天通过该课程。如果对您来说这门课很简单，那就太好了！但是，如果它对您来说很困难的话，那也没什么。接受这个挑战，将使您拥有更大的学习机会。</a:t>
            </a:r>
            <a:endParaRPr lang="zh-CN" altLang="en-US" sz="935" dirty="0">
              <a:latin typeface="Trebuchet MS" panose="020B0603020202020204" pitchFamily="34" charset="0"/>
              <a:ea typeface="黑体" panose="02010609060101010101" pitchFamily="49" charset="-122"/>
              <a:cs typeface="Trebuchet MS"/>
              <a:sym typeface="Trebuchet MS"/>
            </a:endParaRPr>
          </a:p>
        </p:txBody>
      </p:sp>
      <p:sp>
        <p:nvSpPr>
          <p:cNvPr id="2516" name="Google Shape;2516;p28: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32</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p8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28" name="Google Shape;2528;p80: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marR="0" lvl="0" indent="0" algn="l" rtl="0">
              <a:lnSpc>
                <a:spcPct val="100000"/>
              </a:lnSpc>
              <a:spcBef>
                <a:spcPts val="0"/>
              </a:spcBef>
              <a:spcAft>
                <a:spcPts val="0"/>
              </a:spcAft>
              <a:buClr>
                <a:schemeClr val="dk1"/>
              </a:buClr>
              <a:buSzPts val="1100"/>
              <a:buFont typeface="Trebuchet MS"/>
              <a:buNone/>
            </a:pPr>
            <a:r>
              <a:rPr lang="zh-CN" altLang="en-US" b="0" i="0">
                <a:solidFill>
                  <a:srgbClr val="333333"/>
                </a:solidFill>
                <a:latin typeface="Arial"/>
                <a:ea typeface="黑体" panose="02010609060101010101" pitchFamily="49" charset="-122"/>
                <a:cs typeface="Arial"/>
                <a:sym typeface="Arial"/>
              </a:rPr>
              <a:t>我们来分享如何在您的系统中快速构建我们在课堂上所使用的编码环境，这样你就可以在自己的项目中来使用。</a:t>
            </a:r>
            <a:endParaRPr lang="zh-CN" altLang="en-US" dirty="0">
              <a:ea typeface="黑体" panose="02010609060101010101" pitchFamily="49" charset="-122"/>
              <a:cs typeface="Trebuchet MS"/>
              <a:sym typeface="Trebuchet MS"/>
            </a:endParaRPr>
          </a:p>
        </p:txBody>
      </p:sp>
      <p:sp>
        <p:nvSpPr>
          <p:cNvPr id="2529" name="Google Shape;2529;p80: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33</a:t>
            </a:fld>
            <a:endParaRPr sz="14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2"/>
        <p:cNvGrpSpPr/>
        <p:nvPr/>
      </p:nvGrpSpPr>
      <p:grpSpPr>
        <a:xfrm>
          <a:off x="0" y="0"/>
          <a:ext cx="0" cy="0"/>
          <a:chOff x="0" y="0"/>
          <a:chExt cx="0" cy="0"/>
        </a:xfrm>
      </p:grpSpPr>
      <p:sp>
        <p:nvSpPr>
          <p:cNvPr id="2533" name="Google Shape;2533;p8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34" name="Google Shape;2534;p81: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457200" lvl="0" indent="-228600" algn="l" rtl="0">
              <a:lnSpc>
                <a:spcPct val="100000"/>
              </a:lnSpc>
              <a:spcBef>
                <a:spcPts val="330"/>
              </a:spcBef>
              <a:spcAft>
                <a:spcPts val="0"/>
              </a:spcAft>
              <a:buSzPts val="1400"/>
              <a:buNone/>
            </a:pPr>
            <a:r>
              <a:rPr lang="en-US" altLang="zh-CN" dirty="0">
                <a:latin typeface="黑体" panose="02010609060101010101" pitchFamily="49" charset="-122"/>
                <a:ea typeface="黑体" panose="02010609060101010101" pitchFamily="49" charset="-122"/>
              </a:rPr>
              <a:t>Docker</a:t>
            </a:r>
            <a:r>
              <a:rPr lang="zh-CN" altLang="en-US" dirty="0">
                <a:latin typeface="黑体" panose="02010609060101010101" pitchFamily="49" charset="-122"/>
                <a:ea typeface="黑体" panose="02010609060101010101" pitchFamily="49" charset="-122"/>
              </a:rPr>
              <a:t>是一个非常有用的软件堆栈打包工具，用来实现在其它计算机上运行这些软件。 这些程序包被称为容器。 它们与虚拟机非常相似，但是区别在于它们使用主机的操作系统和硬件，而不是使用模拟的硬件。</a:t>
            </a:r>
          </a:p>
          <a:p>
            <a:pPr marL="457200" lvl="0" indent="-228600" algn="l" rtl="0">
              <a:lnSpc>
                <a:spcPct val="100000"/>
              </a:lnSpc>
              <a:spcBef>
                <a:spcPts val="330"/>
              </a:spcBef>
              <a:spcAft>
                <a:spcPts val="0"/>
              </a:spcAft>
              <a:buSzPts val="1400"/>
              <a:buNone/>
            </a:pPr>
            <a:endParaRPr lang="zh-CN" altLang="en-US" dirty="0">
              <a:latin typeface="黑体" panose="02010609060101010101" pitchFamily="49" charset="-122"/>
              <a:ea typeface="黑体" panose="02010609060101010101" pitchFamily="49" charset="-122"/>
            </a:endParaRPr>
          </a:p>
          <a:p>
            <a:pPr marL="457200" lvl="0" indent="-228600" algn="l" rtl="0">
              <a:lnSpc>
                <a:spcPct val="100000"/>
              </a:lnSpc>
              <a:spcBef>
                <a:spcPts val="330"/>
              </a:spcBef>
              <a:spcAft>
                <a:spcPts val="0"/>
              </a:spcAft>
              <a:buSzPts val="1400"/>
              <a:buNone/>
            </a:pPr>
            <a:r>
              <a:rPr lang="en-US" altLang="zh-CN" dirty="0">
                <a:latin typeface="黑体" panose="02010609060101010101" pitchFamily="49" charset="-122"/>
                <a:ea typeface="黑体" panose="02010609060101010101" pitchFamily="49" charset="-122"/>
              </a:rPr>
              <a:t>NGC</a:t>
            </a:r>
            <a:r>
              <a:rPr lang="zh-CN" altLang="en-US" dirty="0">
                <a:latin typeface="黑体" panose="02010609060101010101" pitchFamily="49" charset="-122"/>
                <a:ea typeface="黑体" panose="02010609060101010101" pitchFamily="49" charset="-122"/>
              </a:rPr>
              <a:t>是一个在线平台，托管可免费下载的</a:t>
            </a:r>
            <a:r>
              <a:rPr lang="en-US" altLang="zh-CN" dirty="0">
                <a:latin typeface="黑体" panose="02010609060101010101" pitchFamily="49" charset="-122"/>
                <a:ea typeface="黑体" panose="02010609060101010101" pitchFamily="49" charset="-122"/>
              </a:rPr>
              <a:t>Containers</a:t>
            </a:r>
            <a:r>
              <a:rPr lang="zh-CN" altLang="en-US" dirty="0">
                <a:latin typeface="黑体" panose="02010609060101010101" pitchFamily="49" charset="-122"/>
                <a:ea typeface="黑体" panose="02010609060101010101" pitchFamily="49" charset="-122"/>
              </a:rPr>
              <a:t>和其它</a:t>
            </a:r>
            <a:r>
              <a:rPr lang="en-US" altLang="zh-CN" dirty="0">
                <a:latin typeface="黑体" panose="02010609060101010101" pitchFamily="49" charset="-122"/>
                <a:ea typeface="黑体" panose="02010609060101010101" pitchFamily="49" charset="-122"/>
              </a:rPr>
              <a:t>AI</a:t>
            </a:r>
            <a:r>
              <a:rPr lang="zh-CN" altLang="en-US" dirty="0">
                <a:latin typeface="黑体" panose="02010609060101010101" pitchFamily="49" charset="-122"/>
                <a:ea typeface="黑体" panose="02010609060101010101" pitchFamily="49" charset="-122"/>
              </a:rPr>
              <a:t>资源。</a:t>
            </a:r>
          </a:p>
        </p:txBody>
      </p:sp>
      <p:sp>
        <p:nvSpPr>
          <p:cNvPr id="2535" name="Google Shape;2535;p81: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ea typeface="黑体" panose="02010609060101010101" pitchFamily="49" charset="-122"/>
                <a:cs typeface="Arial"/>
                <a:sym typeface="Arial"/>
              </a:rPr>
              <a:t>34</a:t>
            </a:fld>
            <a:endParaRPr sz="1400" b="0" i="0" u="none" strike="noStrike" cap="none">
              <a:solidFill>
                <a:srgbClr val="000000"/>
              </a:solidFill>
              <a:ea typeface="黑体" panose="02010609060101010101" pitchFamily="49" charset="-122"/>
              <a:cs typeface="Arial"/>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3"/>
        <p:cNvGrpSpPr/>
        <p:nvPr/>
      </p:nvGrpSpPr>
      <p:grpSpPr>
        <a:xfrm>
          <a:off x="0" y="0"/>
          <a:ext cx="0" cy="0"/>
          <a:chOff x="0" y="0"/>
          <a:chExt cx="0" cy="0"/>
        </a:xfrm>
      </p:grpSpPr>
      <p:sp>
        <p:nvSpPr>
          <p:cNvPr id="2544" name="Google Shape;2544;p82:notes"/>
          <p:cNvSpPr txBox="1">
            <a:spLocks noGrp="1"/>
          </p:cNvSpPr>
          <p:nvPr>
            <p:ph type="body" idx="1"/>
          </p:nvPr>
        </p:nvSpPr>
        <p:spPr>
          <a:xfrm>
            <a:off x="731520" y="4560570"/>
            <a:ext cx="5852035" cy="4320664"/>
          </a:xfrm>
          <a:prstGeom prst="rect">
            <a:avLst/>
          </a:prstGeom>
          <a:noFill/>
          <a:ln>
            <a:noFill/>
          </a:ln>
        </p:spPr>
        <p:txBody>
          <a:bodyPr spcFirstLastPara="1" wrap="square" lIns="94825" tIns="94825" rIns="94825" bIns="94825" anchor="t" anchorCtr="0">
            <a:noAutofit/>
          </a:bodyPr>
          <a:lstStyle/>
          <a:p>
            <a:pPr marL="0" lvl="0" indent="0" algn="l" rtl="0">
              <a:lnSpc>
                <a:spcPct val="100000"/>
              </a:lnSpc>
              <a:spcBef>
                <a:spcPts val="342"/>
              </a:spcBef>
              <a:spcAft>
                <a:spcPts val="0"/>
              </a:spcAft>
              <a:buSzPts val="1400"/>
              <a:buNone/>
            </a:pPr>
            <a:r>
              <a:rPr lang="zh-CN" altLang="en-US">
                <a:latin typeface="黑体" panose="02010609060101010101" pitchFamily="49" charset="-122"/>
                <a:ea typeface="黑体" panose="02010609060101010101" pitchFamily="49" charset="-122"/>
              </a:rPr>
              <a:t>如果您知道如何使用</a:t>
            </a:r>
            <a:r>
              <a:rPr lang="en-US" altLang="zh-CN">
                <a:latin typeface="黑体" panose="02010609060101010101" pitchFamily="49" charset="-122"/>
                <a:ea typeface="黑体" panose="02010609060101010101" pitchFamily="49" charset="-122"/>
              </a:rPr>
              <a:t>Docker</a:t>
            </a:r>
            <a:r>
              <a:rPr lang="zh-CN" altLang="en-US">
                <a:latin typeface="黑体" panose="02010609060101010101" pitchFamily="49" charset="-122"/>
                <a:ea typeface="黑体" panose="02010609060101010101" pitchFamily="49" charset="-122"/>
              </a:rPr>
              <a:t>并拥有支持</a:t>
            </a:r>
            <a:r>
              <a:rPr lang="en-US" altLang="zh-CN">
                <a:latin typeface="黑体" panose="02010609060101010101" pitchFamily="49" charset="-122"/>
                <a:ea typeface="黑体" panose="02010609060101010101" pitchFamily="49" charset="-122"/>
              </a:rPr>
              <a:t>CUDA</a:t>
            </a:r>
            <a:r>
              <a:rPr lang="zh-CN" altLang="en-US">
                <a:latin typeface="黑体" panose="02010609060101010101" pitchFamily="49" charset="-122"/>
                <a:ea typeface="黑体" panose="02010609060101010101" pitchFamily="49" charset="-122"/>
              </a:rPr>
              <a:t> </a:t>
            </a:r>
            <a:r>
              <a:rPr lang="en-US" altLang="zh-CN">
                <a:latin typeface="黑体" panose="02010609060101010101" pitchFamily="49" charset="-122"/>
                <a:ea typeface="黑体" panose="02010609060101010101" pitchFamily="49" charset="-122"/>
              </a:rPr>
              <a:t>10.0</a:t>
            </a:r>
            <a:r>
              <a:rPr lang="zh-CN" altLang="en-US">
                <a:latin typeface="黑体" panose="02010609060101010101" pitchFamily="49" charset="-122"/>
                <a:ea typeface="黑体" panose="02010609060101010101" pitchFamily="49" charset="-122"/>
              </a:rPr>
              <a:t>、</a:t>
            </a:r>
            <a:r>
              <a:rPr lang="en-US" altLang="zh-CN">
                <a:latin typeface="黑体" panose="02010609060101010101" pitchFamily="49" charset="-122"/>
                <a:ea typeface="黑体" panose="02010609060101010101" pitchFamily="49" charset="-122"/>
              </a:rPr>
              <a:t>10.1</a:t>
            </a:r>
            <a:r>
              <a:rPr lang="zh-CN" altLang="en-US">
                <a:latin typeface="黑体" panose="02010609060101010101" pitchFamily="49" charset="-122"/>
                <a:ea typeface="黑体" panose="02010609060101010101" pitchFamily="49" charset="-122"/>
              </a:rPr>
              <a:t>或</a:t>
            </a:r>
            <a:r>
              <a:rPr lang="en-US" altLang="zh-CN">
                <a:latin typeface="黑体" panose="02010609060101010101" pitchFamily="49" charset="-122"/>
                <a:ea typeface="黑体" panose="02010609060101010101" pitchFamily="49" charset="-122"/>
              </a:rPr>
              <a:t>10.2</a:t>
            </a:r>
            <a:r>
              <a:rPr lang="zh-CN" altLang="en-US">
                <a:latin typeface="黑体" panose="02010609060101010101" pitchFamily="49" charset="-122"/>
                <a:ea typeface="黑体" panose="02010609060101010101" pitchFamily="49" charset="-122"/>
              </a:rPr>
              <a:t>的计算机，则可以轻松地为它重新创建环境。 我们将不介绍</a:t>
            </a:r>
            <a:r>
              <a:rPr lang="en-US" altLang="zh-CN">
                <a:latin typeface="黑体" panose="02010609060101010101" pitchFamily="49" charset="-122"/>
                <a:ea typeface="黑体" panose="02010609060101010101" pitchFamily="49" charset="-122"/>
              </a:rPr>
              <a:t>Docker</a:t>
            </a:r>
            <a:r>
              <a:rPr lang="zh-CN" altLang="en-US">
                <a:latin typeface="黑体" panose="02010609060101010101" pitchFamily="49" charset="-122"/>
                <a:ea typeface="黑体" panose="02010609060101010101" pitchFamily="49" charset="-122"/>
              </a:rPr>
              <a:t>的设置，因为这对于每个人的机器都是不同的。 设置了</a:t>
            </a:r>
            <a:r>
              <a:rPr lang="en-US" altLang="zh-CN">
                <a:latin typeface="黑体" panose="02010609060101010101" pitchFamily="49" charset="-122"/>
                <a:ea typeface="黑体" panose="02010609060101010101" pitchFamily="49" charset="-122"/>
              </a:rPr>
              <a:t>docker</a:t>
            </a:r>
            <a:r>
              <a:rPr lang="zh-CN" altLang="en-US">
                <a:latin typeface="黑体" panose="02010609060101010101" pitchFamily="49" charset="-122"/>
                <a:ea typeface="黑体" panose="02010609060101010101" pitchFamily="49" charset="-122"/>
              </a:rPr>
              <a:t>之后，就可以轻松使用它。 “ </a:t>
            </a:r>
            <a:r>
              <a:rPr lang="en-US" altLang="zh-CN">
                <a:latin typeface="黑体" panose="02010609060101010101" pitchFamily="49" charset="-122"/>
                <a:ea typeface="黑体" panose="02010609060101010101" pitchFamily="49" charset="-122"/>
              </a:rPr>
              <a:t>docker run</a:t>
            </a:r>
            <a:r>
              <a:rPr lang="zh-CN" altLang="en-US">
                <a:latin typeface="黑体" panose="02010609060101010101" pitchFamily="49" charset="-122"/>
                <a:ea typeface="黑体" panose="02010609060101010101" pitchFamily="49" charset="-122"/>
              </a:rPr>
              <a:t>”命令将运行容器，如果容器具有暴露的端口，则可以通过命令行和浏览器访问容器里的内容。</a:t>
            </a:r>
          </a:p>
          <a:p>
            <a:pPr marL="0" lvl="0" indent="0" algn="l" rtl="0">
              <a:lnSpc>
                <a:spcPct val="100000"/>
              </a:lnSpc>
              <a:spcBef>
                <a:spcPts val="342"/>
              </a:spcBef>
              <a:spcAft>
                <a:spcPts val="0"/>
              </a:spcAft>
              <a:buSzPts val="1400"/>
              <a:buNone/>
            </a:pPr>
            <a:endParaRPr lang="zh-CN" altLang="en-US">
              <a:latin typeface="黑体" panose="02010609060101010101" pitchFamily="49" charset="-122"/>
              <a:ea typeface="黑体" panose="02010609060101010101" pitchFamily="49" charset="-122"/>
            </a:endParaRPr>
          </a:p>
          <a:p>
            <a:pPr marL="0" lvl="0" indent="0" algn="l" rtl="0">
              <a:lnSpc>
                <a:spcPct val="100000"/>
              </a:lnSpc>
              <a:spcBef>
                <a:spcPts val="342"/>
              </a:spcBef>
              <a:spcAft>
                <a:spcPts val="0"/>
              </a:spcAft>
              <a:buSzPts val="1400"/>
              <a:buNone/>
            </a:pPr>
            <a:r>
              <a:rPr lang="zh-CN" altLang="en-US">
                <a:latin typeface="黑体" panose="02010609060101010101" pitchFamily="49" charset="-122"/>
                <a:ea typeface="黑体" panose="02010609060101010101" pitchFamily="49" charset="-122"/>
              </a:rPr>
              <a:t>对于</a:t>
            </a:r>
            <a:r>
              <a:rPr lang="en-US" altLang="zh-CN">
                <a:latin typeface="黑体" panose="02010609060101010101" pitchFamily="49" charset="-122"/>
                <a:ea typeface="黑体" panose="02010609060101010101" pitchFamily="49" charset="-122"/>
              </a:rPr>
              <a:t>DLI</a:t>
            </a:r>
            <a:r>
              <a:rPr lang="zh-CN" altLang="en-US">
                <a:latin typeface="黑体" panose="02010609060101010101" pitchFamily="49" charset="-122"/>
                <a:ea typeface="黑体" panose="02010609060101010101" pitchFamily="49" charset="-122"/>
              </a:rPr>
              <a:t>，我们已经在</a:t>
            </a:r>
            <a:r>
              <a:rPr lang="en-US" altLang="zh-CN">
                <a:latin typeface="黑体" panose="02010609060101010101" pitchFamily="49" charset="-122"/>
                <a:ea typeface="黑体" panose="02010609060101010101" pitchFamily="49" charset="-122"/>
              </a:rPr>
              <a:t>Docker</a:t>
            </a:r>
            <a:r>
              <a:rPr lang="zh-CN" altLang="en-US">
                <a:latin typeface="黑体" panose="02010609060101010101" pitchFamily="49" charset="-122"/>
                <a:ea typeface="黑体" panose="02010609060101010101" pitchFamily="49" charset="-122"/>
              </a:rPr>
              <a:t>容器中准备了该课程的后续材料。 就像我们在课堂上使用的那样，它创建了一个</a:t>
            </a:r>
            <a:r>
              <a:rPr lang="en-US" altLang="zh-CN">
                <a:latin typeface="黑体" panose="02010609060101010101" pitchFamily="49" charset="-122"/>
                <a:ea typeface="黑体" panose="02010609060101010101" pitchFamily="49" charset="-122"/>
              </a:rPr>
              <a:t>JupyterLab</a:t>
            </a:r>
            <a:r>
              <a:rPr lang="zh-CN" altLang="en-US">
                <a:latin typeface="黑体" panose="02010609060101010101" pitchFamily="49" charset="-122"/>
                <a:ea typeface="黑体" panose="02010609060101010101" pitchFamily="49" charset="-122"/>
              </a:rPr>
              <a:t>环境，因此您可以在自己的计算机上本地设置它。 上面的链接中提供了有关如何启动和运行此容器的更多详细说明，请您查阅。</a:t>
            </a:r>
            <a:endParaRPr lang="zh-CN" altLang="en-US" dirty="0">
              <a:latin typeface="黑体" panose="02010609060101010101" pitchFamily="49" charset="-122"/>
              <a:ea typeface="黑体" panose="02010609060101010101" pitchFamily="49" charset="-122"/>
            </a:endParaRPr>
          </a:p>
        </p:txBody>
      </p:sp>
      <p:sp>
        <p:nvSpPr>
          <p:cNvPr id="2545" name="Google Shape;2545;p82:notes"/>
          <p:cNvSpPr>
            <a:spLocks noGrp="1" noRot="1" noChangeAspect="1"/>
          </p:cNvSpPr>
          <p:nvPr>
            <p:ph type="sldImg" idx="2"/>
          </p:nvPr>
        </p:nvSpPr>
        <p:spPr>
          <a:xfrm>
            <a:off x="457200" y="719138"/>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1"/>
        <p:cNvGrpSpPr/>
        <p:nvPr/>
      </p:nvGrpSpPr>
      <p:grpSpPr>
        <a:xfrm>
          <a:off x="0" y="0"/>
          <a:ext cx="0" cy="0"/>
          <a:chOff x="0" y="0"/>
          <a:chExt cx="0" cy="0"/>
        </a:xfrm>
      </p:grpSpPr>
      <p:sp>
        <p:nvSpPr>
          <p:cNvPr id="2572" name="Google Shape;2572;p29: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73" name="Google Shape;2573;p29: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marR="0" lvl="0" indent="0" algn="l" rtl="0">
              <a:lnSpc>
                <a:spcPct val="100000"/>
              </a:lnSpc>
              <a:spcBef>
                <a:spcPts val="0"/>
              </a:spcBef>
              <a:spcAft>
                <a:spcPts val="0"/>
              </a:spcAft>
              <a:buClr>
                <a:schemeClr val="dk1"/>
              </a:buClr>
              <a:buSzPts val="1100"/>
              <a:buFont typeface="Trebuchet MS"/>
              <a:buNone/>
            </a:pPr>
            <a:r>
              <a:rPr lang="zh-CN" altLang="en-US">
                <a:latin typeface="黑体" panose="02010609060101010101" pitchFamily="49" charset="-122"/>
                <a:ea typeface="黑体" panose="02010609060101010101" pitchFamily="49" charset="-122"/>
              </a:rPr>
              <a:t>在结束演讲之前，让我们进行一个快速的思考实验，让我们能进一步领会什么是计算机的智能。</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2574" name="Google Shape;2574;p29: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36</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7"/>
        <p:cNvGrpSpPr/>
        <p:nvPr/>
      </p:nvGrpSpPr>
      <p:grpSpPr>
        <a:xfrm>
          <a:off x="0" y="0"/>
          <a:ext cx="0" cy="0"/>
          <a:chOff x="0" y="0"/>
          <a:chExt cx="0" cy="0"/>
        </a:xfrm>
      </p:grpSpPr>
      <p:sp>
        <p:nvSpPr>
          <p:cNvPr id="2578" name="Google Shape;2578;p3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79" name="Google Shape;2579;p30: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假设有一个人被锁在一个房间里，人们从门缝塞给这个人一张与火箭科技相关的方程式。房间里的人对火箭科学一无所知，但他会根据塞给他的那纸张上的符号找到一系列指令或操作说明，并按照指令将解决方案写在一张纸上塞回去。被锁在房间的人的行为就像一台计算机，执行一系列带有输出的指令，而房间外的人（依然一无所知）会认为被锁的人是一位火箭科学家。</a:t>
            </a:r>
            <a:endParaRPr lang="zh-CN" altLang="en-US">
              <a:latin typeface="Trebuchet MS" panose="020B0603020202020204" pitchFamily="34" charset="0"/>
              <a:ea typeface="黑体" panose="02010609060101010101" pitchFamily="49" charset="-122"/>
            </a:endParaRPr>
          </a:p>
          <a:p>
            <a:pPr marL="0" lvl="0" indent="0" algn="l" rtl="0">
              <a:lnSpc>
                <a:spcPct val="100000"/>
              </a:lnSpc>
              <a:spcBef>
                <a:spcPts val="330"/>
              </a:spcBef>
              <a:spcAft>
                <a:spcPts val="0"/>
              </a:spcAft>
              <a:buSzPts val="1400"/>
              <a:buNone/>
            </a:pPr>
            <a:endParaRPr lang="zh-CN" altLang="en-US">
              <a:latin typeface="Trebuchet MS" panose="020B0603020202020204" pitchFamily="34" charset="0"/>
              <a:ea typeface="黑体" panose="02010609060101010101" pitchFamily="49" charset="-122"/>
              <a:cs typeface="Trebuchet MS"/>
              <a:sym typeface="Trebuchet MS"/>
            </a:endParaRPr>
          </a:p>
          <a:p>
            <a:pPr marL="0" lvl="0" indent="0" algn="l" rtl="0">
              <a:lnSpc>
                <a:spcPct val="100000"/>
              </a:lnSpc>
              <a:spcBef>
                <a:spcPts val="33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我给您的问题是，模仿从何处结束并开始理解？当人类第一次学习如何做数学时，他们是通过复制来完成的，例如记住乘法口诀表。我们可以花一整天就模仿与真正理解之间的区分位置进行辩论，但重点是：</a:t>
            </a:r>
            <a:endParaRPr lang="zh-CN" altLang="en-US">
              <a:latin typeface="Trebuchet MS" panose="020B0603020202020204" pitchFamily="34" charset="0"/>
              <a:ea typeface="黑体" panose="02010609060101010101" pitchFamily="49" charset="-122"/>
            </a:endParaRPr>
          </a:p>
          <a:p>
            <a:pPr marL="0" lvl="0" indent="0" algn="l" rtl="0">
              <a:lnSpc>
                <a:spcPct val="100000"/>
              </a:lnSpc>
              <a:spcBef>
                <a:spcPts val="330"/>
              </a:spcBef>
              <a:spcAft>
                <a:spcPts val="0"/>
              </a:spcAft>
              <a:buSzPts val="1400"/>
              <a:buNone/>
            </a:pPr>
            <a:endParaRPr lang="zh-CN" altLang="en-US">
              <a:latin typeface="Trebuchet MS" panose="020B0603020202020204" pitchFamily="34" charset="0"/>
              <a:ea typeface="黑体" panose="02010609060101010101" pitchFamily="49" charset="-122"/>
              <a:cs typeface="Trebuchet MS"/>
              <a:sym typeface="Trebuchet MS"/>
            </a:endParaRPr>
          </a:p>
          <a:p>
            <a:pPr marL="0" lvl="0" indent="0" algn="l" rtl="0">
              <a:lnSpc>
                <a:spcPct val="100000"/>
              </a:lnSpc>
              <a:spcBef>
                <a:spcPts val="33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人工智能的最大突破来自不仅了解计算机而且可以数学表达人类思维的人们。看看您是否可以用计算机能够解释的方式定义“理解”，并将帮助它从模仿变为理解。</a:t>
            </a:r>
            <a:endParaRPr lang="zh-CN" altLang="en-US">
              <a:latin typeface="Trebuchet MS" panose="020B0603020202020204" pitchFamily="34" charset="0"/>
              <a:ea typeface="黑体" panose="02010609060101010101" pitchFamily="49" charset="-122"/>
            </a:endParaRPr>
          </a:p>
          <a:p>
            <a:pPr marL="0" lvl="0" indent="0" algn="l" rtl="0">
              <a:lnSpc>
                <a:spcPct val="100000"/>
              </a:lnSpc>
              <a:spcBef>
                <a:spcPts val="330"/>
              </a:spcBef>
              <a:spcAft>
                <a:spcPts val="0"/>
              </a:spcAft>
              <a:buSzPts val="1400"/>
              <a:buNone/>
            </a:pPr>
            <a:r>
              <a:rPr lang="en-US" altLang="zh-CN" u="sng">
                <a:solidFill>
                  <a:schemeClr val="hlink"/>
                </a:solidFill>
                <a:latin typeface="Trebuchet MS" panose="020B0603020202020204" pitchFamily="34" charset="0"/>
                <a:ea typeface="黑体" panose="02010609060101010101" pitchFamily="49" charset="-122"/>
                <a:cs typeface="Trebuchet MS"/>
                <a:sym typeface="Trebuchet MS"/>
                <a:hlinkClick r:id="rId3"/>
              </a:rPr>
              <a:t>https://plato.stanford.edu/entries/chinese-room/</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2580" name="Google Shape;2580;p30: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37</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4"/>
        <p:cNvGrpSpPr/>
        <p:nvPr/>
      </p:nvGrpSpPr>
      <p:grpSpPr>
        <a:xfrm>
          <a:off x="0" y="0"/>
          <a:ext cx="0" cy="0"/>
          <a:chOff x="0" y="0"/>
          <a:chExt cx="0" cy="0"/>
        </a:xfrm>
      </p:grpSpPr>
      <p:sp>
        <p:nvSpPr>
          <p:cNvPr id="2585" name="Google Shape;2585;p3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86" name="Google Shape;2586;p31: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Clr>
                <a:schemeClr val="dk1"/>
              </a:buClr>
              <a:buSzPts val="1100"/>
              <a:buFont typeface="Arial"/>
              <a:buNone/>
            </a:pPr>
            <a:r>
              <a:rPr lang="zh-CN" altLang="en-US">
                <a:latin typeface="黑体" panose="02010609060101010101" pitchFamily="49" charset="-122"/>
                <a:ea typeface="黑体" panose="02010609060101010101" pitchFamily="49" charset="-122"/>
              </a:rPr>
              <a:t>本次课的内容就全讲完了。 谢谢您的参与。</a:t>
            </a:r>
          </a:p>
          <a:p>
            <a:pPr marL="0" lvl="0" indent="0" algn="l" rtl="0">
              <a:lnSpc>
                <a:spcPct val="100000"/>
              </a:lnSpc>
              <a:spcBef>
                <a:spcPts val="0"/>
              </a:spcBef>
              <a:spcAft>
                <a:spcPts val="0"/>
              </a:spcAft>
              <a:buSzPts val="1100"/>
              <a:buNone/>
            </a:pPr>
            <a:r>
              <a:rPr lang="zh-CN" altLang="en-US">
                <a:latin typeface="黑体" panose="02010609060101010101" pitchFamily="49" charset="-122"/>
                <a:ea typeface="黑体" panose="02010609060101010101" pitchFamily="49" charset="-122"/>
              </a:rPr>
              <a:t>好，现在开始做最后一个动手实验！ 祝你好运！</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2587" name="Google Shape;2587;p31: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38</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0"/>
        <p:cNvGrpSpPr/>
        <p:nvPr/>
      </p:nvGrpSpPr>
      <p:grpSpPr>
        <a:xfrm>
          <a:off x="0" y="0"/>
          <a:ext cx="0" cy="0"/>
          <a:chOff x="0" y="0"/>
          <a:chExt cx="0" cy="0"/>
        </a:xfrm>
      </p:grpSpPr>
      <p:sp>
        <p:nvSpPr>
          <p:cNvPr id="2591" name="Google Shape;2591;p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2" name="Google Shape;2592;p83: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330"/>
              </a:spcBef>
              <a:spcAft>
                <a:spcPts val="0"/>
              </a:spcAft>
              <a:buSzPts val="1400"/>
              <a:buNone/>
            </a:pPr>
            <a:endParaRPr lang="zh-CN" altLang="en-US" b="0" i="0" u="none" strike="noStrike">
              <a:solidFill>
                <a:schemeClr val="dk1"/>
              </a:solidFill>
              <a:latin typeface="Trebuchet MS" panose="020B0603020202020204" pitchFamily="34" charset="0"/>
              <a:ea typeface="黑体" panose="02010609060101010101" pitchFamily="49" charset="-122"/>
              <a:cs typeface="Trebuchet MS"/>
              <a:sym typeface="Trebuchet MS"/>
            </a:endParaRPr>
          </a:p>
          <a:p>
            <a:pPr marL="0" lvl="0" indent="0" algn="l" rtl="0">
              <a:lnSpc>
                <a:spcPct val="100000"/>
              </a:lnSpc>
              <a:spcBef>
                <a:spcPts val="330"/>
              </a:spcBef>
              <a:spcAft>
                <a:spcPts val="0"/>
              </a:spcAft>
              <a:buSzPts val="1400"/>
              <a:buNone/>
            </a:pPr>
            <a:endParaRPr lang="zh-CN" altLang="en-US" sz="1100" u="none" strike="noStrike" dirty="0">
              <a:solidFill>
                <a:schemeClr val="dk1"/>
              </a:solidFill>
              <a:latin typeface="Trebuchet MS"/>
              <a:ea typeface="Trebuchet MS"/>
              <a:cs typeface="Trebuchet MS"/>
              <a:sym typeface="Trebuchet MS"/>
            </a:endParaRPr>
          </a:p>
        </p:txBody>
      </p:sp>
      <p:sp>
        <p:nvSpPr>
          <p:cNvPr id="2593" name="Google Shape;2593;p83: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100"/>
              <a:buFont typeface="Trebuchet MS"/>
              <a:buNone/>
            </a:pPr>
            <a:fld id="{00000000-1234-1234-1234-123412341234}" type="slidenum">
              <a:rPr lang="en-US"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39</a:t>
            </a:fld>
            <a:endParaRPr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p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7" name="Google Shape;697;p4: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marR="0" lvl="0" indent="0" algn="l" rtl="0">
              <a:lnSpc>
                <a:spcPct val="100000"/>
              </a:lnSpc>
              <a:spcBef>
                <a:spcPts val="0"/>
              </a:spcBef>
              <a:spcAft>
                <a:spcPts val="0"/>
              </a:spcAft>
              <a:buClr>
                <a:schemeClr val="dk1"/>
              </a:buClr>
              <a:buSzPts val="1100"/>
              <a:buFont typeface="Trebuchet MS"/>
              <a:buNone/>
            </a:pPr>
            <a:r>
              <a:rPr lang="zh-CN" altLang="en-US">
                <a:latin typeface="黑体" panose="02010609060101010101" pitchFamily="49" charset="-122"/>
                <a:ea typeface="黑体" panose="02010609060101010101" pitchFamily="49" charset="-122"/>
              </a:rPr>
              <a:t>现在我们已经掌握了神经网络的基础知识，我们将对一些更高级的神经网络体系结构做一个简要的介绍。</a:t>
            </a:r>
            <a:endParaRPr lang="zh-CN" altLang="en-US" dirty="0">
              <a:latin typeface="黑体" panose="02010609060101010101" pitchFamily="49" charset="-122"/>
              <a:ea typeface="黑体" panose="02010609060101010101" pitchFamily="49" charset="-122"/>
            </a:endParaRPr>
          </a:p>
        </p:txBody>
      </p:sp>
      <p:sp>
        <p:nvSpPr>
          <p:cNvPr id="698" name="Google Shape;698;p4: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4</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p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3" name="Google Shape;703;p5: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最重要的是，人工智能的目标是解决问题，甚至比人类解决得更好。 我们尝试找到人工智能的实际用途的次数越多，我们就越需要了解人类的思维和操作方式。</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704" name="Google Shape;704;p5: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5</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p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2" name="Google Shape;722;p6: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例如，在今天的大部分时间里，我们讨论了如何在计算机视觉领域使用</a:t>
            </a:r>
            <a:r>
              <a:rPr lang="en-US" altLang="zh-CN">
                <a:latin typeface="Trebuchet MS" panose="020B0603020202020204" pitchFamily="34" charset="0"/>
                <a:ea typeface="黑体" panose="02010609060101010101" pitchFamily="49" charset="-122"/>
                <a:cs typeface="Trebuchet MS"/>
                <a:sym typeface="Trebuchet MS"/>
              </a:rPr>
              <a:t>AI</a:t>
            </a:r>
            <a:r>
              <a:rPr lang="zh-CN" altLang="en-US">
                <a:latin typeface="Trebuchet MS" panose="020B0603020202020204" pitchFamily="34" charset="0"/>
                <a:ea typeface="黑体" panose="02010609060101010101" pitchFamily="49" charset="-122"/>
                <a:cs typeface="Trebuchet MS"/>
                <a:sym typeface="Trebuchet MS"/>
              </a:rPr>
              <a:t>。 但是，我们只涉及了该研究领域的一些皮毛。 计算机视觉的许多突破都与我们对人类自己的硬件的更好理解有关。</a:t>
            </a:r>
          </a:p>
          <a:p>
            <a:pPr marL="0" lvl="0" indent="0" algn="l" rtl="0">
              <a:lnSpc>
                <a:spcPct val="100000"/>
              </a:lnSpc>
              <a:spcBef>
                <a:spcPts val="330"/>
              </a:spcBef>
              <a:spcAft>
                <a:spcPts val="0"/>
              </a:spcAft>
              <a:buSzPts val="1400"/>
              <a:buNone/>
            </a:pPr>
            <a:endParaRPr lang="zh-CN" altLang="en-US">
              <a:latin typeface="Trebuchet MS" panose="020B0603020202020204" pitchFamily="34" charset="0"/>
              <a:ea typeface="黑体" panose="02010609060101010101" pitchFamily="49" charset="-122"/>
              <a:cs typeface="Trebuchet MS"/>
              <a:sym typeface="Trebuchet MS"/>
            </a:endParaRPr>
          </a:p>
          <a:p>
            <a:pPr marL="0" lvl="0" indent="0" algn="l" rtl="0">
              <a:lnSpc>
                <a:spcPct val="100000"/>
              </a:lnSpc>
              <a:spcBef>
                <a:spcPts val="33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有没有想过为什么计算机具有三个用于红色，绿色和蓝色的颜色通道？ 选择这些颜色并非巧合。 在人眼中，我们有称为光感受器的专门细胞，并且有些光感受器具有拾取红色，绿色和蓝色光的功能。 因此，当提出用于计算机的</a:t>
            </a:r>
            <a:r>
              <a:rPr lang="en-US" altLang="zh-CN">
                <a:latin typeface="Trebuchet MS" panose="020B0603020202020204" pitchFamily="34" charset="0"/>
                <a:ea typeface="黑体" panose="02010609060101010101" pitchFamily="49" charset="-122"/>
                <a:cs typeface="Trebuchet MS"/>
                <a:sym typeface="Trebuchet MS"/>
              </a:rPr>
              <a:t>RGB</a:t>
            </a:r>
            <a:r>
              <a:rPr lang="zh-CN" altLang="en-US">
                <a:latin typeface="Trebuchet MS" panose="020B0603020202020204" pitchFamily="34" charset="0"/>
                <a:ea typeface="黑体" panose="02010609060101010101" pitchFamily="49" charset="-122"/>
                <a:cs typeface="Trebuchet MS"/>
                <a:sym typeface="Trebuchet MS"/>
              </a:rPr>
              <a:t>数据结构时，这在很大程度上要考虑到人类。</a:t>
            </a:r>
            <a:endParaRPr lang="zh-CN" altLang="en-US" dirty="0">
              <a:latin typeface="Trebuchet MS" panose="020B0603020202020204" pitchFamily="34" charset="0"/>
              <a:ea typeface="黑体" panose="02010609060101010101" pitchFamily="49" charset="-122"/>
            </a:endParaRPr>
          </a:p>
        </p:txBody>
      </p:sp>
      <p:sp>
        <p:nvSpPr>
          <p:cNvPr id="723" name="Google Shape;723;p6: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6</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p7: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1" name="Google Shape;741;p7: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让我们换一个话题，尝试一下“自然语言处理”，它的目标是提供一种可以像人类一样</a:t>
            </a:r>
            <a:r>
              <a:rPr lang="zh-CN" altLang="en-US">
                <a:latin typeface="黑体" panose="02010609060101010101" pitchFamily="49" charset="-122"/>
                <a:ea typeface="黑体" panose="02010609060101010101" pitchFamily="49" charset="-122"/>
              </a:rPr>
              <a:t>理解</a:t>
            </a:r>
            <a:r>
              <a:rPr lang="zh-CN" altLang="en-US">
                <a:latin typeface="Trebuchet MS" panose="020B0603020202020204" pitchFamily="34" charset="0"/>
                <a:ea typeface="黑体" panose="02010609060101010101" pitchFamily="49" charset="-122"/>
                <a:cs typeface="Trebuchet MS"/>
                <a:sym typeface="Trebuchet MS"/>
              </a:rPr>
              <a:t>和生成语言的智能。 这里有很多有趣的机制。 首先，要使计算机完全理解任何内容，必须将其表示为数字。 我们该怎么做？ 而且我们选择单词的顺序也很重要</a:t>
            </a:r>
            <a:r>
              <a:rPr lang="zh-CN" altLang="en-US">
                <a:latin typeface="黑体" panose="02010609060101010101" pitchFamily="49" charset="-122"/>
                <a:ea typeface="黑体" panose="02010609060101010101" pitchFamily="49" charset="-122"/>
              </a:rPr>
              <a:t>，</a:t>
            </a:r>
            <a:r>
              <a:rPr lang="zh-CN" altLang="en-US">
                <a:latin typeface="Trebuchet MS" panose="020B0603020202020204" pitchFamily="34" charset="0"/>
                <a:ea typeface="黑体" panose="02010609060101010101" pitchFamily="49" charset="-122"/>
                <a:cs typeface="Trebuchet MS"/>
                <a:sym typeface="Trebuchet MS"/>
              </a:rPr>
              <a:t>我们如何捕捉句子结构？</a:t>
            </a:r>
            <a:endParaRPr lang="zh-CN" altLang="en-US">
              <a:latin typeface="Trebuchet MS" panose="020B0603020202020204" pitchFamily="34" charset="0"/>
              <a:ea typeface="黑体" panose="02010609060101010101" pitchFamily="49" charset="-122"/>
            </a:endParaRPr>
          </a:p>
          <a:p>
            <a:pPr marL="0" lvl="0" indent="0" algn="l" rtl="0">
              <a:lnSpc>
                <a:spcPct val="100000"/>
              </a:lnSpc>
              <a:spcBef>
                <a:spcPts val="330"/>
              </a:spcBef>
              <a:spcAft>
                <a:spcPts val="0"/>
              </a:spcAft>
              <a:buSzPts val="1400"/>
              <a:buNone/>
            </a:pPr>
            <a:endParaRPr lang="zh-CN" altLang="en-US">
              <a:latin typeface="Trebuchet MS" panose="020B0603020202020204" pitchFamily="34" charset="0"/>
              <a:ea typeface="黑体" panose="02010609060101010101" pitchFamily="49" charset="-122"/>
              <a:cs typeface="Trebuchet MS"/>
              <a:sym typeface="Trebuchet MS"/>
            </a:endParaRPr>
          </a:p>
          <a:p>
            <a:pPr marL="0" lvl="0" indent="0" algn="l" rtl="0">
              <a:lnSpc>
                <a:spcPct val="100000"/>
              </a:lnSpc>
              <a:spcBef>
                <a:spcPts val="33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考虑到</a:t>
            </a:r>
            <a:r>
              <a:rPr lang="zh-CN" altLang="en-US">
                <a:latin typeface="黑体" panose="02010609060101010101" pitchFamily="49" charset="-122"/>
                <a:ea typeface="黑体" panose="02010609060101010101" pitchFamily="49" charset="-122"/>
              </a:rPr>
              <a:t>上述问题</a:t>
            </a:r>
            <a:r>
              <a:rPr lang="zh-CN" altLang="en-US">
                <a:latin typeface="Trebuchet MS" panose="020B0603020202020204" pitchFamily="34" charset="0"/>
                <a:ea typeface="黑体" panose="02010609060101010101" pitchFamily="49" charset="-122"/>
                <a:cs typeface="Trebuchet MS"/>
                <a:sym typeface="Trebuchet MS"/>
              </a:rPr>
              <a:t>，</a:t>
            </a:r>
            <a:r>
              <a:rPr lang="zh-CN" altLang="en-US">
                <a:latin typeface="黑体" panose="02010609060101010101" pitchFamily="49" charset="-122"/>
                <a:ea typeface="黑体" panose="02010609060101010101" pitchFamily="49" charset="-122"/>
              </a:rPr>
              <a:t>难以想象</a:t>
            </a:r>
            <a:r>
              <a:rPr lang="zh-CN" altLang="en-US">
                <a:latin typeface="Trebuchet MS" panose="020B0603020202020204" pitchFamily="34" charset="0"/>
                <a:ea typeface="黑体" panose="02010609060101010101" pitchFamily="49" charset="-122"/>
                <a:cs typeface="Trebuchet MS"/>
                <a:sym typeface="Trebuchet MS"/>
              </a:rPr>
              <a:t>人类具有通过语言相互交流的能力。现在让我们做一下图灵测试！ 这些讲义是由人还是由机器写的？ 我们期待在课程反馈中看到您的反馈☺。</a:t>
            </a:r>
            <a:endParaRPr lang="zh-CN" altLang="en-US" dirty="0">
              <a:latin typeface="Trebuchet MS" panose="020B0603020202020204" pitchFamily="34" charset="0"/>
              <a:ea typeface="黑体" panose="02010609060101010101" pitchFamily="49" charset="-122"/>
            </a:endParaRPr>
          </a:p>
        </p:txBody>
      </p:sp>
      <p:sp>
        <p:nvSpPr>
          <p:cNvPr id="742" name="Google Shape;742;p7: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7</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p8: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0" name="Google Shape;760;p8: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marR="0" lvl="0" indent="0" algn="l" rtl="0">
              <a:lnSpc>
                <a:spcPct val="100000"/>
              </a:lnSpc>
              <a:spcBef>
                <a:spcPts val="0"/>
              </a:spcBef>
              <a:spcAft>
                <a:spcPts val="0"/>
              </a:spcAft>
              <a:buClr>
                <a:schemeClr val="dk1"/>
              </a:buClr>
              <a:buSzPts val="1100"/>
              <a:buFont typeface="Trebuchet MS"/>
              <a:buNone/>
            </a:pPr>
            <a:r>
              <a:rPr lang="zh-CN" altLang="en-US">
                <a:latin typeface="Trebuchet MS" panose="020B0603020202020204" pitchFamily="34" charset="0"/>
                <a:ea typeface="黑体" panose="02010609060101010101" pitchFamily="49" charset="-122"/>
                <a:cs typeface="Trebuchet MS"/>
                <a:sym typeface="Trebuchet MS"/>
              </a:rPr>
              <a:t>我们将学习一些有趣的技巧来入门。</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761" name="Google Shape;761;p8: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lvl="0" indent="0" algn="r" rtl="0">
              <a:lnSpc>
                <a:spcPct val="100000"/>
              </a:lnSpc>
              <a:spcBef>
                <a:spcPts val="0"/>
              </a:spcBef>
              <a:spcAft>
                <a:spcPts val="0"/>
              </a:spcAft>
              <a:buSzPts val="1400"/>
              <a:buNone/>
            </a:pPr>
            <a:fld id="{00000000-1234-1234-1234-123412341234}" type="slidenum">
              <a:rPr lang="en-US">
                <a:latin typeface="Trebuchet MS" panose="020B0603020202020204" pitchFamily="34" charset="0"/>
                <a:ea typeface="黑体" panose="02010609060101010101" pitchFamily="49" charset="-122"/>
                <a:cs typeface="Trebuchet MS"/>
                <a:sym typeface="Trebuchet MS"/>
              </a:rPr>
              <a:t>8</a:t>
            </a:fld>
            <a:endParaRPr>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p79: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6" name="Google Shape;766;p79: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rmAutofit/>
          </a:bodyPr>
          <a:lstStyle/>
          <a:p>
            <a:pPr marL="0" lvl="0" indent="0" algn="l" rtl="0">
              <a:lnSpc>
                <a:spcPct val="100000"/>
              </a:lnSpc>
              <a:spcBef>
                <a:spcPts val="0"/>
              </a:spcBef>
              <a:spcAft>
                <a:spcPts val="0"/>
              </a:spcAft>
              <a:buClr>
                <a:schemeClr val="dk1"/>
              </a:buClr>
              <a:buSzPts val="1100"/>
              <a:buFont typeface="Arial"/>
              <a:buNone/>
            </a:pPr>
            <a:r>
              <a:rPr lang="zh-CN" altLang="en-US">
                <a:latin typeface="黑体" panose="02010609060101010101" pitchFamily="49" charset="-122"/>
                <a:ea typeface="黑体" panose="02010609060101010101" pitchFamily="49" charset="-122"/>
              </a:rPr>
              <a:t>假设我们要制作一个工具来帮助作家。 给定一个句子的前几个词，我们希望我们的模型能够填充句子的其余部分。</a:t>
            </a:r>
          </a:p>
          <a:p>
            <a:pPr marL="0" lvl="0" indent="0" algn="l" rtl="0">
              <a:lnSpc>
                <a:spcPct val="100000"/>
              </a:lnSpc>
              <a:spcBef>
                <a:spcPts val="0"/>
              </a:spcBef>
              <a:spcAft>
                <a:spcPts val="0"/>
              </a:spcAft>
              <a:buClr>
                <a:schemeClr val="dk1"/>
              </a:buClr>
              <a:buSzPts val="1100"/>
              <a:buFont typeface="Arial"/>
              <a:buNone/>
            </a:pPr>
            <a:endParaRPr lang="zh-CN" altLang="en-US">
              <a:latin typeface="黑体" panose="02010609060101010101" pitchFamily="49" charset="-122"/>
              <a:ea typeface="黑体" panose="02010609060101010101" pitchFamily="49" charset="-122"/>
            </a:endParaRPr>
          </a:p>
          <a:p>
            <a:pPr marL="0" lvl="0" indent="0" algn="l" rtl="0">
              <a:lnSpc>
                <a:spcPct val="100000"/>
              </a:lnSpc>
              <a:spcBef>
                <a:spcPts val="0"/>
              </a:spcBef>
              <a:spcAft>
                <a:spcPts val="0"/>
              </a:spcAft>
              <a:buSzPts val="1100"/>
              <a:buNone/>
            </a:pPr>
            <a:r>
              <a:rPr lang="zh-CN" altLang="en-US">
                <a:latin typeface="黑体" panose="02010609060101010101" pitchFamily="49" charset="-122"/>
                <a:ea typeface="黑体" panose="02010609060101010101" pitchFamily="49" charset="-122"/>
              </a:rPr>
              <a:t>我们需要弄清的第一件事是如何将单词表示为数字？ 当人们第一次遇到这个问题时，他们想出的一个解决方案是制作自己的字典。 我们将获取每个唯一的单词，并为其分配一个数字，然后将此单词列表称为字典。 然后，我们可以通过字典运行句子以获取分配给每个单词的数字。 执行此操作的函数称为令牌生成器。</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767" name="Google Shape;767;p79:notes"/>
          <p:cNvSpPr txBox="1">
            <a:spLocks noGrp="1"/>
          </p:cNvSpPr>
          <p:nvPr>
            <p:ph type="sldNum" idx="12"/>
          </p:nvPr>
        </p:nvSpPr>
        <p:spPr>
          <a:xfrm>
            <a:off x="3663170" y="8829967"/>
            <a:ext cx="3037840" cy="464820"/>
          </a:xfrm>
          <a:prstGeom prst="rect">
            <a:avLst/>
          </a:prstGeom>
          <a:noFill/>
          <a:ln>
            <a:noFill/>
          </a:ln>
        </p:spPr>
        <p:txBody>
          <a:bodyPr spcFirstLastPara="1" wrap="square" lIns="93175" tIns="46575" rIns="93175" bIns="46575" anchor="ctr" anchorCtr="0">
            <a:noAutofit/>
          </a:bodyPr>
          <a:lstStyle/>
          <a:p>
            <a:pPr marL="0" marR="0" lvl="0" indent="0" algn="r" rtl="0">
              <a:lnSpc>
                <a:spcPct val="100000"/>
              </a:lnSpc>
              <a:spcBef>
                <a:spcPts val="0"/>
              </a:spcBef>
              <a:spcAft>
                <a:spcPts val="0"/>
              </a:spcAft>
              <a:buClr>
                <a:srgbClr val="000000"/>
              </a:buClr>
              <a:buSzPts val="1100"/>
              <a:buFont typeface="Trebuchet MS"/>
              <a:buNone/>
            </a:pPr>
            <a:fld id="{00000000-1234-1234-1234-123412341234}" type="slidenum">
              <a:rPr lang="en-US"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9</a:t>
            </a:fld>
            <a:endParaRPr sz="11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5"/>
        <p:cNvGrpSpPr/>
        <p:nvPr/>
      </p:nvGrpSpPr>
      <p:grpSpPr>
        <a:xfrm>
          <a:off x="0" y="0"/>
          <a:ext cx="0" cy="0"/>
          <a:chOff x="0" y="0"/>
          <a:chExt cx="0" cy="0"/>
        </a:xfrm>
      </p:grpSpPr>
      <p:sp>
        <p:nvSpPr>
          <p:cNvPr id="16" name="Google Shape;16;p35"/>
          <p:cNvSpPr/>
          <p:nvPr/>
        </p:nvSpPr>
        <p:spPr>
          <a:xfrm>
            <a:off x="0" y="0"/>
            <a:ext cx="10972800" cy="6172200"/>
          </a:xfrm>
          <a:prstGeom prst="rect">
            <a:avLst/>
          </a:prstGeom>
          <a:gradFill>
            <a:gsLst>
              <a:gs pos="0">
                <a:schemeClr val="lt2"/>
              </a:gs>
              <a:gs pos="54000">
                <a:schemeClr val="lt2"/>
              </a:gs>
              <a:gs pos="100000">
                <a:schemeClr val="lt2"/>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 name="Google Shape;17;p35"/>
          <p:cNvPicPr preferRelativeResize="0"/>
          <p:nvPr/>
        </p:nvPicPr>
        <p:blipFill rotWithShape="1">
          <a:blip r:embed="rId2">
            <a:alphaModFix/>
          </a:blip>
          <a:srcRect/>
          <a:stretch/>
        </p:blipFill>
        <p:spPr>
          <a:xfrm rot="10800000" flipH="1">
            <a:off x="42483" y="0"/>
            <a:ext cx="10930317" cy="6172200"/>
          </a:xfrm>
          <a:prstGeom prst="rect">
            <a:avLst/>
          </a:prstGeom>
          <a:noFill/>
          <a:ln>
            <a:noFill/>
          </a:ln>
        </p:spPr>
      </p:pic>
      <p:pic>
        <p:nvPicPr>
          <p:cNvPr id="18" name="Google Shape;18;p35"/>
          <p:cNvPicPr preferRelativeResize="0"/>
          <p:nvPr/>
        </p:nvPicPr>
        <p:blipFill rotWithShape="1">
          <a:blip r:embed="rId3">
            <a:alphaModFix/>
          </a:blip>
          <a:srcRect/>
          <a:stretch/>
        </p:blipFill>
        <p:spPr>
          <a:xfrm>
            <a:off x="604531" y="3033530"/>
            <a:ext cx="2020683" cy="700079"/>
          </a:xfrm>
          <a:prstGeom prst="rect">
            <a:avLst/>
          </a:prstGeom>
          <a:noFill/>
          <a:ln>
            <a:noFill/>
          </a:ln>
        </p:spPr>
      </p:pic>
      <p:sp>
        <p:nvSpPr>
          <p:cNvPr id="19" name="Google Shape;19;p35"/>
          <p:cNvSpPr txBox="1">
            <a:spLocks noGrp="1"/>
          </p:cNvSpPr>
          <p:nvPr>
            <p:ph type="subTitle" idx="1"/>
          </p:nvPr>
        </p:nvSpPr>
        <p:spPr>
          <a:xfrm>
            <a:off x="481661" y="5353031"/>
            <a:ext cx="9526126" cy="341632"/>
          </a:xfrm>
          <a:prstGeom prst="rect">
            <a:avLst/>
          </a:prstGeom>
          <a:noFill/>
          <a:ln>
            <a:noFill/>
          </a:ln>
        </p:spPr>
        <p:txBody>
          <a:bodyPr spcFirstLastPara="1" wrap="square" lIns="91425" tIns="45700" rIns="91425" bIns="45700" anchor="t" anchorCtr="0">
            <a:spAutoFit/>
          </a:bodyPr>
          <a:lstStyle>
            <a:lvl1pPr lvl="0" algn="l">
              <a:lnSpc>
                <a:spcPct val="90000"/>
              </a:lnSpc>
              <a:spcBef>
                <a:spcPts val="600"/>
              </a:spcBef>
              <a:spcAft>
                <a:spcPts val="0"/>
              </a:spcAft>
              <a:buSzPts val="1800"/>
              <a:buFont typeface="Trebuchet MS"/>
              <a:buNone/>
              <a:defRPr sz="1800" b="0">
                <a:solidFill>
                  <a:schemeClr val="lt1"/>
                </a:solidFill>
                <a:latin typeface="Trebuchet MS"/>
                <a:ea typeface="Trebuchet MS"/>
                <a:cs typeface="Trebuchet MS"/>
                <a:sym typeface="Trebuchet MS"/>
              </a:defRPr>
            </a:lvl1pPr>
            <a:lvl2pPr lvl="1" algn="l">
              <a:lnSpc>
                <a:spcPct val="90000"/>
              </a:lnSpc>
              <a:spcBef>
                <a:spcPts val="900"/>
              </a:spcBef>
              <a:spcAft>
                <a:spcPts val="0"/>
              </a:spcAft>
              <a:buSzPts val="1800"/>
              <a:buNone/>
              <a:defRPr/>
            </a:lvl2pPr>
            <a:lvl3pPr lvl="2" algn="l">
              <a:lnSpc>
                <a:spcPct val="90000"/>
              </a:lnSpc>
              <a:spcBef>
                <a:spcPts val="900"/>
              </a:spcBef>
              <a:spcAft>
                <a:spcPts val="0"/>
              </a:spcAft>
              <a:buSzPts val="1800"/>
              <a:buNone/>
              <a:defRPr/>
            </a:lvl3pPr>
            <a:lvl4pPr lvl="3" algn="l">
              <a:lnSpc>
                <a:spcPct val="100000"/>
              </a:lnSpc>
              <a:spcBef>
                <a:spcPts val="900"/>
              </a:spcBef>
              <a:spcAft>
                <a:spcPts val="0"/>
              </a:spcAft>
              <a:buClr>
                <a:schemeClr val="dk2"/>
              </a:buClr>
              <a:buSzPts val="1800"/>
              <a:buChar char="–"/>
              <a:defRPr/>
            </a:lvl4pPr>
            <a:lvl5pPr lvl="4" algn="l">
              <a:lnSpc>
                <a:spcPct val="100000"/>
              </a:lnSpc>
              <a:spcBef>
                <a:spcPts val="360"/>
              </a:spcBef>
              <a:spcAft>
                <a:spcPts val="0"/>
              </a:spcAft>
              <a:buClr>
                <a:schemeClr val="dk2"/>
              </a:buClr>
              <a:buSzPts val="1800"/>
              <a:buChar char="»"/>
              <a:defRPr/>
            </a:lvl5pPr>
            <a:lvl6pPr lvl="5" algn="l">
              <a:lnSpc>
                <a:spcPct val="100000"/>
              </a:lnSpc>
              <a:spcBef>
                <a:spcPts val="360"/>
              </a:spcBef>
              <a:spcAft>
                <a:spcPts val="0"/>
              </a:spcAft>
              <a:buClr>
                <a:schemeClr val="dk2"/>
              </a:buClr>
              <a:buSzPts val="1800"/>
              <a:buChar char="»"/>
              <a:defRPr/>
            </a:lvl6pPr>
            <a:lvl7pPr lvl="6" algn="l">
              <a:lnSpc>
                <a:spcPct val="100000"/>
              </a:lnSpc>
              <a:spcBef>
                <a:spcPts val="360"/>
              </a:spcBef>
              <a:spcAft>
                <a:spcPts val="0"/>
              </a:spcAft>
              <a:buClr>
                <a:schemeClr val="dk2"/>
              </a:buClr>
              <a:buSzPts val="1800"/>
              <a:buChar char="»"/>
              <a:defRPr/>
            </a:lvl7pPr>
            <a:lvl8pPr lvl="7" algn="l">
              <a:lnSpc>
                <a:spcPct val="100000"/>
              </a:lnSpc>
              <a:spcBef>
                <a:spcPts val="360"/>
              </a:spcBef>
              <a:spcAft>
                <a:spcPts val="0"/>
              </a:spcAft>
              <a:buClr>
                <a:schemeClr val="dk2"/>
              </a:buClr>
              <a:buSzPts val="1800"/>
              <a:buChar char="»"/>
              <a:defRPr/>
            </a:lvl8pPr>
            <a:lvl9pPr lvl="8" algn="l">
              <a:lnSpc>
                <a:spcPct val="100000"/>
              </a:lnSpc>
              <a:spcBef>
                <a:spcPts val="360"/>
              </a:spcBef>
              <a:spcAft>
                <a:spcPts val="0"/>
              </a:spcAft>
              <a:buClr>
                <a:schemeClr val="dk2"/>
              </a:buClr>
              <a:buSzPts val="1800"/>
              <a:buChar char="»"/>
              <a:defRPr/>
            </a:lvl9pPr>
          </a:lstStyle>
          <a:p>
            <a:endParaRPr/>
          </a:p>
        </p:txBody>
      </p:sp>
      <p:sp>
        <p:nvSpPr>
          <p:cNvPr id="20" name="Google Shape;20;p35"/>
          <p:cNvSpPr txBox="1">
            <a:spLocks noGrp="1"/>
          </p:cNvSpPr>
          <p:nvPr>
            <p:ph type="title"/>
          </p:nvPr>
        </p:nvSpPr>
        <p:spPr>
          <a:xfrm>
            <a:off x="481662" y="4405221"/>
            <a:ext cx="7939668" cy="98285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4600" b="1" cap="none">
                <a:solidFill>
                  <a:schemeClr val="lt1"/>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ideo" type="titleOnly">
  <p:cSld name="TITLE_ONLY">
    <p:spTree>
      <p:nvGrpSpPr>
        <p:cNvPr id="1" name="Shape 59"/>
        <p:cNvGrpSpPr/>
        <p:nvPr/>
      </p:nvGrpSpPr>
      <p:grpSpPr>
        <a:xfrm>
          <a:off x="0" y="0"/>
          <a:ext cx="0" cy="0"/>
          <a:chOff x="0" y="0"/>
          <a:chExt cx="0" cy="0"/>
        </a:xfrm>
      </p:grpSpPr>
      <p:sp>
        <p:nvSpPr>
          <p:cNvPr id="60" name="Google Shape;60;p64"/>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61" name="Google Shape;61;p64"/>
          <p:cNvSpPr txBox="1">
            <a:spLocks noGrp="1"/>
          </p:cNvSpPr>
          <p:nvPr>
            <p:ph type="title"/>
          </p:nvPr>
        </p:nvSpPr>
        <p:spPr>
          <a:xfrm>
            <a:off x="1553497" y="5352631"/>
            <a:ext cx="7865806" cy="369332"/>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20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62" name="Google Shape;62;p64"/>
          <p:cNvPicPr preferRelativeResize="0"/>
          <p:nvPr/>
        </p:nvPicPr>
        <p:blipFill rotWithShape="1">
          <a:blip r:embed="rId2">
            <a:alphaModFix/>
          </a:blip>
          <a:srcRect/>
          <a:stretch/>
        </p:blipFill>
        <p:spPr>
          <a:xfrm>
            <a:off x="1713271" y="5142126"/>
            <a:ext cx="7546258" cy="10408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63"/>
        <p:cNvGrpSpPr/>
        <p:nvPr/>
      </p:nvGrpSpPr>
      <p:grpSpPr>
        <a:xfrm>
          <a:off x="0" y="0"/>
          <a:ext cx="0" cy="0"/>
          <a:chOff x="0" y="0"/>
          <a:chExt cx="0" cy="0"/>
        </a:xfrm>
      </p:grpSpPr>
      <p:sp>
        <p:nvSpPr>
          <p:cNvPr id="64" name="Google Shape;64;p65"/>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EMO Placeholder">
  <p:cSld name="DEMO Placeholder">
    <p:spTree>
      <p:nvGrpSpPr>
        <p:cNvPr id="1" name="Shape 65"/>
        <p:cNvGrpSpPr/>
        <p:nvPr/>
      </p:nvGrpSpPr>
      <p:grpSpPr>
        <a:xfrm>
          <a:off x="0" y="0"/>
          <a:ext cx="0" cy="0"/>
          <a:chOff x="0" y="0"/>
          <a:chExt cx="0" cy="0"/>
        </a:xfrm>
      </p:grpSpPr>
      <p:sp>
        <p:nvSpPr>
          <p:cNvPr id="66" name="Google Shape;66;p66"/>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67" name="Google Shape;67;p66"/>
          <p:cNvSpPr txBox="1">
            <a:spLocks noGrp="1"/>
          </p:cNvSpPr>
          <p:nvPr>
            <p:ph type="title"/>
          </p:nvPr>
        </p:nvSpPr>
        <p:spPr>
          <a:xfrm>
            <a:off x="498348" y="5169473"/>
            <a:ext cx="9976104" cy="53553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and Segue">
  <p:cSld name="Quote and Segue">
    <p:spTree>
      <p:nvGrpSpPr>
        <p:cNvPr id="1" name="Shape 68"/>
        <p:cNvGrpSpPr/>
        <p:nvPr/>
      </p:nvGrpSpPr>
      <p:grpSpPr>
        <a:xfrm>
          <a:off x="0" y="0"/>
          <a:ext cx="0" cy="0"/>
          <a:chOff x="0" y="0"/>
          <a:chExt cx="0" cy="0"/>
        </a:xfrm>
      </p:grpSpPr>
      <p:sp>
        <p:nvSpPr>
          <p:cNvPr id="69" name="Google Shape;69;p67"/>
          <p:cNvSpPr/>
          <p:nvPr/>
        </p:nvSpPr>
        <p:spPr>
          <a:xfrm>
            <a:off x="0" y="0"/>
            <a:ext cx="10972800" cy="61722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70" name="Google Shape;70;p67"/>
          <p:cNvPicPr preferRelativeResize="0"/>
          <p:nvPr/>
        </p:nvPicPr>
        <p:blipFill rotWithShape="1">
          <a:blip r:embed="rId2">
            <a:alphaModFix/>
          </a:blip>
          <a:srcRect l="-5218" t="22933" r="58849" b="-4267"/>
          <a:stretch/>
        </p:blipFill>
        <p:spPr>
          <a:xfrm rot="10800000" flipH="1">
            <a:off x="0" y="0"/>
            <a:ext cx="10972800" cy="6172200"/>
          </a:xfrm>
          <a:prstGeom prst="rect">
            <a:avLst/>
          </a:prstGeom>
          <a:noFill/>
          <a:ln>
            <a:noFill/>
          </a:ln>
        </p:spPr>
      </p:pic>
      <p:sp>
        <p:nvSpPr>
          <p:cNvPr id="71" name="Google Shape;71;p67"/>
          <p:cNvSpPr/>
          <p:nvPr/>
        </p:nvSpPr>
        <p:spPr>
          <a:xfrm>
            <a:off x="0" y="0"/>
            <a:ext cx="10972800" cy="6172200"/>
          </a:xfrm>
          <a:prstGeom prst="rect">
            <a:avLst/>
          </a:prstGeom>
          <a:gradFill>
            <a:gsLst>
              <a:gs pos="0">
                <a:schemeClr val="lt2"/>
              </a:gs>
              <a:gs pos="40000">
                <a:schemeClr val="lt2"/>
              </a:gs>
              <a:gs pos="100000">
                <a:srgbClr val="76B900">
                  <a:alpha val="0"/>
                </a:srgbClr>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72" name="Google Shape;72;p67"/>
          <p:cNvSpPr/>
          <p:nvPr/>
        </p:nvSpPr>
        <p:spPr>
          <a:xfrm>
            <a:off x="0" y="0"/>
            <a:ext cx="10972800" cy="6172200"/>
          </a:xfrm>
          <a:prstGeom prst="rect">
            <a:avLst/>
          </a:prstGeom>
          <a:gradFill>
            <a:gsLst>
              <a:gs pos="0">
                <a:schemeClr val="lt2"/>
              </a:gs>
              <a:gs pos="100000">
                <a:srgbClr val="76B900">
                  <a:alpha val="29411"/>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4"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8">
              <a:buClr>
                <a:schemeClr val="bg2"/>
              </a:buClr>
              <a:buFont typeface="Wingdings" panose="05000000000000000000" pitchFamily="2" charset="2"/>
              <a:buChar char="§"/>
              <a:defRPr sz="1800">
                <a:solidFill>
                  <a:schemeClr val="tx1"/>
                </a:solidFill>
              </a:defRPr>
            </a:lvl4pPr>
            <a:lvl5pPr marL="2117704" indent="-228598">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4"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402078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4"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8">
              <a:buClr>
                <a:schemeClr val="bg2"/>
              </a:buClr>
              <a:buFont typeface="Wingdings" panose="05000000000000000000" pitchFamily="2" charset="2"/>
              <a:buChar char="§"/>
              <a:defRPr sz="1800">
                <a:solidFill>
                  <a:schemeClr val="tx1"/>
                </a:solidFill>
              </a:defRPr>
            </a:lvl4pPr>
            <a:lvl5pPr marL="2117704" indent="-228598">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4"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41577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4"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8">
              <a:buClr>
                <a:schemeClr val="bg2"/>
              </a:buClr>
              <a:buFont typeface="Wingdings" panose="05000000000000000000" pitchFamily="2" charset="2"/>
              <a:buChar char="§"/>
              <a:defRPr sz="1800">
                <a:solidFill>
                  <a:schemeClr val="tx1"/>
                </a:solidFill>
              </a:defRPr>
            </a:lvl4pPr>
            <a:lvl5pPr marL="2117704" indent="-228598">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4"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2785269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4"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8">
              <a:buClr>
                <a:schemeClr val="bg2"/>
              </a:buClr>
              <a:buFont typeface="Wingdings" panose="05000000000000000000" pitchFamily="2" charset="2"/>
              <a:buChar char="§"/>
              <a:defRPr sz="1800">
                <a:solidFill>
                  <a:schemeClr val="tx1"/>
                </a:solidFill>
              </a:defRPr>
            </a:lvl4pPr>
            <a:lvl5pPr marL="2117704" indent="-228598">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4"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133647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4"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8">
              <a:buClr>
                <a:schemeClr val="bg2"/>
              </a:buClr>
              <a:buFont typeface="Wingdings" panose="05000000000000000000" pitchFamily="2" charset="2"/>
              <a:buChar char="§"/>
              <a:defRPr sz="1800">
                <a:solidFill>
                  <a:schemeClr val="tx1"/>
                </a:solidFill>
              </a:defRPr>
            </a:lvl4pPr>
            <a:lvl5pPr marL="2117704" indent="-228598">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4"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2275467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4"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8">
              <a:buClr>
                <a:schemeClr val="bg2"/>
              </a:buClr>
              <a:buFont typeface="Wingdings" panose="05000000000000000000" pitchFamily="2" charset="2"/>
              <a:buChar char="§"/>
              <a:defRPr sz="1800">
                <a:solidFill>
                  <a:schemeClr val="tx1"/>
                </a:solidFill>
              </a:defRPr>
            </a:lvl4pPr>
            <a:lvl5pPr marL="2117704" indent="-228598">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4"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571072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ransition - Green">
  <p:cSld name="Transition - Green">
    <p:spTree>
      <p:nvGrpSpPr>
        <p:cNvPr id="1" name="Shape 21"/>
        <p:cNvGrpSpPr/>
        <p:nvPr/>
      </p:nvGrpSpPr>
      <p:grpSpPr>
        <a:xfrm>
          <a:off x="0" y="0"/>
          <a:ext cx="0" cy="0"/>
          <a:chOff x="0" y="0"/>
          <a:chExt cx="0" cy="0"/>
        </a:xfrm>
      </p:grpSpPr>
      <p:sp>
        <p:nvSpPr>
          <p:cNvPr id="22" name="Google Shape;22;p38"/>
          <p:cNvSpPr/>
          <p:nvPr/>
        </p:nvSpPr>
        <p:spPr>
          <a:xfrm>
            <a:off x="0" y="0"/>
            <a:ext cx="10972800" cy="61722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23" name="Google Shape;23;p38"/>
          <p:cNvPicPr preferRelativeResize="0"/>
          <p:nvPr/>
        </p:nvPicPr>
        <p:blipFill rotWithShape="1">
          <a:blip r:embed="rId2">
            <a:alphaModFix/>
          </a:blip>
          <a:srcRect l="-5218" t="22933" r="58849" b="-4267"/>
          <a:stretch/>
        </p:blipFill>
        <p:spPr>
          <a:xfrm rot="10800000" flipH="1">
            <a:off x="0" y="0"/>
            <a:ext cx="10972800" cy="6172200"/>
          </a:xfrm>
          <a:prstGeom prst="rect">
            <a:avLst/>
          </a:prstGeom>
          <a:noFill/>
          <a:ln>
            <a:noFill/>
          </a:ln>
        </p:spPr>
      </p:pic>
      <p:sp>
        <p:nvSpPr>
          <p:cNvPr id="24" name="Google Shape;24;p38"/>
          <p:cNvSpPr/>
          <p:nvPr/>
        </p:nvSpPr>
        <p:spPr>
          <a:xfrm>
            <a:off x="0" y="0"/>
            <a:ext cx="10972800" cy="6172200"/>
          </a:xfrm>
          <a:prstGeom prst="rect">
            <a:avLst/>
          </a:prstGeom>
          <a:gradFill>
            <a:gsLst>
              <a:gs pos="0">
                <a:schemeClr val="lt2"/>
              </a:gs>
              <a:gs pos="40000">
                <a:schemeClr val="lt2"/>
              </a:gs>
              <a:gs pos="100000">
                <a:srgbClr val="76B900">
                  <a:alpha val="0"/>
                </a:srgbClr>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25" name="Google Shape;25;p38"/>
          <p:cNvSpPr/>
          <p:nvPr/>
        </p:nvSpPr>
        <p:spPr>
          <a:xfrm>
            <a:off x="0" y="0"/>
            <a:ext cx="10972800" cy="6172200"/>
          </a:xfrm>
          <a:prstGeom prst="rect">
            <a:avLst/>
          </a:prstGeom>
          <a:gradFill>
            <a:gsLst>
              <a:gs pos="0">
                <a:schemeClr val="lt2"/>
              </a:gs>
              <a:gs pos="100000">
                <a:srgbClr val="76B900">
                  <a:alpha val="29411"/>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26" name="Google Shape;26;p38"/>
          <p:cNvSpPr txBox="1">
            <a:spLocks noGrp="1"/>
          </p:cNvSpPr>
          <p:nvPr>
            <p:ph type="title"/>
          </p:nvPr>
        </p:nvSpPr>
        <p:spPr>
          <a:xfrm>
            <a:off x="498348" y="2790635"/>
            <a:ext cx="9976104" cy="59093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4"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8">
              <a:buClr>
                <a:schemeClr val="bg2"/>
              </a:buClr>
              <a:buFont typeface="Wingdings" panose="05000000000000000000" pitchFamily="2" charset="2"/>
              <a:buChar char="§"/>
              <a:defRPr sz="1800">
                <a:solidFill>
                  <a:schemeClr val="tx1"/>
                </a:solidFill>
              </a:defRPr>
            </a:lvl4pPr>
            <a:lvl5pPr marL="2117704" indent="-228598">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4"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946785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8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4"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8">
              <a:buClr>
                <a:schemeClr val="bg2"/>
              </a:buClr>
              <a:buFont typeface="Wingdings" panose="05000000000000000000" pitchFamily="2" charset="2"/>
              <a:buChar char="§"/>
              <a:defRPr sz="1800">
                <a:solidFill>
                  <a:schemeClr val="tx1"/>
                </a:solidFill>
              </a:defRPr>
            </a:lvl4pPr>
            <a:lvl5pPr marL="2117704" indent="-228598">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4"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1526108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9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a:t>Click to edit Master title style</a:t>
            </a:r>
          </a:p>
        </p:txBody>
      </p:sp>
      <p:sp>
        <p:nvSpPr>
          <p:cNvPr id="3" name="Content Placeholder 2"/>
          <p:cNvSpPr>
            <a:spLocks noGrp="1"/>
          </p:cNvSpPr>
          <p:nvPr>
            <p:ph idx="1"/>
          </p:nvPr>
        </p:nvSpPr>
        <p:spPr>
          <a:xfrm>
            <a:off x="516750" y="2103036"/>
            <a:ext cx="9948672" cy="3718925"/>
          </a:xfrm>
        </p:spPr>
        <p:txBody>
          <a:bodyPr/>
          <a:lstStyle>
            <a:lvl1pPr marL="0" indent="0">
              <a:buClr>
                <a:schemeClr val="bg2"/>
              </a:buClr>
              <a:buSzPct val="100000"/>
              <a:buFontTx/>
              <a:buNone/>
              <a:defRPr sz="2000">
                <a:solidFill>
                  <a:schemeClr val="bg1"/>
                </a:solidFill>
              </a:defRPr>
            </a:lvl1pPr>
            <a:lvl2pPr marL="571494" indent="0">
              <a:buClr>
                <a:schemeClr val="bg2"/>
              </a:buClr>
              <a:buSzPct val="100000"/>
              <a:buFontTx/>
              <a:buNone/>
              <a:defRPr sz="1800">
                <a:solidFill>
                  <a:schemeClr val="bg1"/>
                </a:solidFill>
              </a:defRPr>
            </a:lvl2pPr>
            <a:lvl3pPr marL="1089014" indent="0">
              <a:buClr>
                <a:schemeClr val="bg2"/>
              </a:buClr>
              <a:buSzPct val="100000"/>
              <a:buFontTx/>
              <a:buNone/>
              <a:defRPr sz="1600">
                <a:solidFill>
                  <a:schemeClr val="bg1"/>
                </a:solidFill>
              </a:defRPr>
            </a:lvl3pPr>
            <a:lvl4pPr marL="1774807" indent="-228598">
              <a:buClr>
                <a:schemeClr val="bg2"/>
              </a:buClr>
              <a:buFont typeface="Wingdings" panose="05000000000000000000" pitchFamily="2" charset="2"/>
              <a:buChar char="§"/>
              <a:defRPr sz="1800">
                <a:solidFill>
                  <a:schemeClr val="tx1"/>
                </a:solidFill>
              </a:defRPr>
            </a:lvl4pPr>
            <a:lvl5pPr marL="2117704" indent="-228598">
              <a:buClr>
                <a:schemeClr val="bg2"/>
              </a:buClr>
              <a:buFont typeface="Wingdings" panose="05000000000000000000" pitchFamily="2" charset="2"/>
              <a:buChar char="§"/>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10"/>
          </p:nvPr>
        </p:nvSpPr>
        <p:spPr>
          <a:xfrm>
            <a:off x="498348" y="1183334"/>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494" indent="0" algn="ctr">
              <a:buFontTx/>
              <a:buNone/>
              <a:defRPr sz="2800">
                <a:solidFill>
                  <a:schemeClr val="tx2"/>
                </a:solidFill>
                <a:latin typeface="Trebuchet MS" panose="020B0603020202020204" pitchFamily="34" charset="0"/>
              </a:defRPr>
            </a:lvl2pPr>
            <a:lvl3pPr marL="1089014" indent="0" algn="ctr">
              <a:buFontTx/>
              <a:buNone/>
              <a:defRPr sz="2800">
                <a:solidFill>
                  <a:schemeClr val="tx2"/>
                </a:solidFill>
                <a:latin typeface="Trebuchet MS" panose="020B0603020202020204" pitchFamily="34" charset="0"/>
              </a:defRPr>
            </a:lvl3pPr>
            <a:lvl4pPr marL="1546210" indent="0" algn="ctr">
              <a:buFontTx/>
              <a:buNone/>
              <a:defRPr sz="2800">
                <a:solidFill>
                  <a:schemeClr val="tx2"/>
                </a:solidFill>
                <a:latin typeface="Trebuchet MS" panose="020B0603020202020204" pitchFamily="34" charset="0"/>
              </a:defRPr>
            </a:lvl4pPr>
            <a:lvl5pPr marL="1889106" indent="0" algn="ctr">
              <a:buFontTx/>
              <a:buNone/>
              <a:defRPr sz="2800">
                <a:solidFill>
                  <a:schemeClr val="tx2"/>
                </a:solidFill>
                <a:latin typeface="Trebuchet MS" panose="020B06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4267326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Sub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A4ED154-5FFA-3349-E601-C5300B673713}"/>
              </a:ext>
            </a:extLst>
          </p:cNvPr>
          <p:cNvSpPr>
            <a:spLocks noGrp="1"/>
          </p:cNvSpPr>
          <p:nvPr>
            <p:ph type="title" hasCustomPrompt="1"/>
          </p:nvPr>
        </p:nvSpPr>
        <p:spPr>
          <a:xfrm>
            <a:off x="754380" y="0"/>
            <a:ext cx="9464040" cy="754380"/>
          </a:xfrm>
        </p:spPr>
        <p:txBody>
          <a:bodyPr/>
          <a:lstStyle>
            <a:lvl1pPr>
              <a:defRPr sz="2160" b="1" cap="none">
                <a:latin typeface="NVIDIA Sans" panose="020B0503020203020204" pitchFamily="34" charset="0"/>
                <a:cs typeface="NVIDIA Sans" panose="020B0503020203020204" pitchFamily="34" charset="0"/>
              </a:defRPr>
            </a:lvl1pPr>
          </a:lstStyle>
          <a:p>
            <a:r>
              <a:rPr lang="en-US"/>
              <a:t>Click To Add Title</a:t>
            </a:r>
          </a:p>
        </p:txBody>
      </p:sp>
      <p:sp>
        <p:nvSpPr>
          <p:cNvPr id="7" name="Text Placeholder 7">
            <a:extLst>
              <a:ext uri="{FF2B5EF4-FFF2-40B4-BE49-F238E27FC236}">
                <a16:creationId xmlns:a16="http://schemas.microsoft.com/office/drawing/2014/main" id="{57545933-CFED-CEA2-1D6E-C227DD92729B}"/>
              </a:ext>
            </a:extLst>
          </p:cNvPr>
          <p:cNvSpPr>
            <a:spLocks noGrp="1"/>
          </p:cNvSpPr>
          <p:nvPr>
            <p:ph type="body" sz="quarter" idx="10" hasCustomPrompt="1"/>
          </p:nvPr>
        </p:nvSpPr>
        <p:spPr>
          <a:xfrm>
            <a:off x="754380" y="746150"/>
            <a:ext cx="9464040" cy="422453"/>
          </a:xfrm>
          <a:prstGeom prst="rect">
            <a:avLst/>
          </a:prstGeom>
        </p:spPr>
        <p:txBody>
          <a:bodyPr/>
          <a:lstStyle>
            <a:lvl1pPr marL="0" indent="0" algn="ctr">
              <a:spcBef>
                <a:spcPts val="0"/>
              </a:spcBef>
              <a:buFontTx/>
              <a:buNone/>
              <a:defRPr sz="1440">
                <a:solidFill>
                  <a:schemeClr val="tx2"/>
                </a:solidFill>
                <a:latin typeface="NVIDIA Sans" panose="020B0503020203020204" pitchFamily="34" charset="0"/>
                <a:cs typeface="NVIDIA Sans" panose="020B0503020203020204" pitchFamily="34" charset="0"/>
              </a:defRPr>
            </a:lvl1pPr>
            <a:lvl2pPr marL="411480" indent="0" algn="ctr">
              <a:buFontTx/>
              <a:buNone/>
              <a:defRPr sz="1320">
                <a:latin typeface="NVIDIA Sans" panose="020B0503020203020204" pitchFamily="34" charset="0"/>
              </a:defRPr>
            </a:lvl2pPr>
            <a:lvl3pPr marL="822960" indent="0" algn="ctr">
              <a:buFontTx/>
              <a:buNone/>
              <a:defRPr sz="1320">
                <a:latin typeface="NVIDIA Sans" panose="020B0503020203020204" pitchFamily="34" charset="0"/>
              </a:defRPr>
            </a:lvl3pPr>
            <a:lvl4pPr marL="1234440" indent="0" algn="ctr">
              <a:buFontTx/>
              <a:buNone/>
              <a:defRPr sz="1320">
                <a:latin typeface="NVIDIA Sans" panose="020B0503020203020204" pitchFamily="34" charset="0"/>
              </a:defRPr>
            </a:lvl4pPr>
            <a:lvl5pPr marL="1645920" indent="0" algn="ctr">
              <a:buFontTx/>
              <a:buNone/>
              <a:defRPr sz="1320">
                <a:latin typeface="NVIDIA Sans" panose="020B0503020203020204" pitchFamily="34" charset="0"/>
              </a:defRPr>
            </a:lvl5pPr>
          </a:lstStyle>
          <a:p>
            <a:pPr lvl="0"/>
            <a:r>
              <a:rPr lang="en-US"/>
              <a:t>Click to add subtitle</a:t>
            </a:r>
          </a:p>
        </p:txBody>
      </p:sp>
    </p:spTree>
    <p:extLst>
      <p:ext uri="{BB962C8B-B14F-4D97-AF65-F5344CB8AC3E}">
        <p14:creationId xmlns:p14="http://schemas.microsoft.com/office/powerpoint/2010/main" val="32996615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83"/>
        <p:cNvGrpSpPr/>
        <p:nvPr/>
      </p:nvGrpSpPr>
      <p:grpSpPr>
        <a:xfrm>
          <a:off x="0" y="0"/>
          <a:ext cx="0" cy="0"/>
          <a:chOff x="0" y="0"/>
          <a:chExt cx="0" cy="0"/>
        </a:xfrm>
      </p:grpSpPr>
      <p:sp>
        <p:nvSpPr>
          <p:cNvPr id="84" name="Google Shape;84;p37"/>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0"/>
              </a:spcBef>
              <a:spcAft>
                <a:spcPts val="0"/>
              </a:spcAft>
              <a:buClr>
                <a:schemeClr val="lt1"/>
              </a:buClr>
              <a:buSzPts val="2880"/>
              <a:buFont typeface="Gill Sans"/>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37"/>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900"/>
              </a:spcBef>
              <a:spcAft>
                <a:spcPts val="0"/>
              </a:spcAft>
              <a:buClr>
                <a:schemeClr val="lt2"/>
              </a:buClr>
              <a:buSzPts val="2000"/>
              <a:buFont typeface="Gill Sans"/>
              <a:buNone/>
              <a:defRPr sz="2000">
                <a:solidFill>
                  <a:schemeClr val="lt1"/>
                </a:solidFill>
              </a:defRPr>
            </a:lvl1pPr>
            <a:lvl2pPr marL="914400" lvl="1" indent="-228600" algn="l">
              <a:lnSpc>
                <a:spcPct val="120000"/>
              </a:lnSpc>
              <a:spcBef>
                <a:spcPts val="450"/>
              </a:spcBef>
              <a:spcAft>
                <a:spcPts val="0"/>
              </a:spcAft>
              <a:buClr>
                <a:schemeClr val="lt2"/>
              </a:buClr>
              <a:buSzPts val="1800"/>
              <a:buFont typeface="Gill Sans"/>
              <a:buNone/>
              <a:defRPr sz="1800">
                <a:solidFill>
                  <a:schemeClr val="lt1"/>
                </a:solidFill>
              </a:defRPr>
            </a:lvl2pPr>
            <a:lvl3pPr marL="1371600" lvl="2" indent="-228600" algn="l">
              <a:lnSpc>
                <a:spcPct val="120000"/>
              </a:lnSpc>
              <a:spcBef>
                <a:spcPts val="450"/>
              </a:spcBef>
              <a:spcAft>
                <a:spcPts val="0"/>
              </a:spcAft>
              <a:buClr>
                <a:schemeClr val="lt2"/>
              </a:buClr>
              <a:buSzPts val="1600"/>
              <a:buFont typeface="Gill Sans"/>
              <a:buNone/>
              <a:defRPr sz="1600">
                <a:solidFill>
                  <a:schemeClr val="lt1"/>
                </a:solidFill>
              </a:defRPr>
            </a:lvl3pPr>
            <a:lvl4pPr marL="1828800" lvl="3" indent="-342900" algn="l">
              <a:lnSpc>
                <a:spcPct val="120000"/>
              </a:lnSpc>
              <a:spcBef>
                <a:spcPts val="450"/>
              </a:spcBef>
              <a:spcAft>
                <a:spcPts val="0"/>
              </a:spcAft>
              <a:buClr>
                <a:schemeClr val="lt2"/>
              </a:buClr>
              <a:buSzPts val="1800"/>
              <a:buFont typeface="Noto Sans Symbols"/>
              <a:buChar char="▪"/>
              <a:defRPr sz="1800">
                <a:solidFill>
                  <a:schemeClr val="dk1"/>
                </a:solidFill>
              </a:defRPr>
            </a:lvl4pPr>
            <a:lvl5pPr marL="2286000" lvl="4" indent="-297179" algn="l">
              <a:lnSpc>
                <a:spcPct val="120000"/>
              </a:lnSpc>
              <a:spcBef>
                <a:spcPts val="450"/>
              </a:spcBef>
              <a:spcAft>
                <a:spcPts val="0"/>
              </a:spcAft>
              <a:buClr>
                <a:schemeClr val="lt2"/>
              </a:buClr>
              <a:buSzPts val="1080"/>
              <a:buFont typeface="Noto Sans Symbols"/>
              <a:buChar char="▪"/>
              <a:defRPr>
                <a:solidFill>
                  <a:schemeClr val="dk1"/>
                </a:solidFill>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
        <p:nvSpPr>
          <p:cNvPr id="86" name="Google Shape;86;p37"/>
          <p:cNvSpPr txBox="1">
            <a:spLocks noGrp="1"/>
          </p:cNvSpPr>
          <p:nvPr>
            <p:ph type="body" idx="2"/>
          </p:nvPr>
        </p:nvSpPr>
        <p:spPr>
          <a:xfrm>
            <a:off x="498348" y="1183333"/>
            <a:ext cx="9976104" cy="525463"/>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900"/>
              </a:spcBef>
              <a:spcAft>
                <a:spcPts val="0"/>
              </a:spcAft>
              <a:buSzPts val="2400"/>
              <a:buFont typeface="Trebuchet MS"/>
              <a:buNone/>
              <a:defRPr sz="2400" b="0">
                <a:solidFill>
                  <a:schemeClr val="dk2"/>
                </a:solidFill>
                <a:latin typeface="Trebuchet MS"/>
                <a:ea typeface="Trebuchet MS"/>
                <a:cs typeface="Trebuchet MS"/>
                <a:sym typeface="Trebuchet MS"/>
              </a:defRPr>
            </a:lvl1pPr>
            <a:lvl2pPr marL="914400" lvl="1" indent="-228600" algn="ctr">
              <a:lnSpc>
                <a:spcPct val="120000"/>
              </a:lnSpc>
              <a:spcBef>
                <a:spcPts val="450"/>
              </a:spcBef>
              <a:spcAft>
                <a:spcPts val="0"/>
              </a:spcAft>
              <a:buSzPts val="2800"/>
              <a:buFont typeface="Trebuchet MS"/>
              <a:buNone/>
              <a:defRPr sz="2800">
                <a:solidFill>
                  <a:schemeClr val="dk2"/>
                </a:solidFill>
                <a:latin typeface="Trebuchet MS"/>
                <a:ea typeface="Trebuchet MS"/>
                <a:cs typeface="Trebuchet MS"/>
                <a:sym typeface="Trebuchet MS"/>
              </a:defRPr>
            </a:lvl2pPr>
            <a:lvl3pPr marL="1371600" lvl="2" indent="-228600" algn="ctr">
              <a:lnSpc>
                <a:spcPct val="120000"/>
              </a:lnSpc>
              <a:spcBef>
                <a:spcPts val="450"/>
              </a:spcBef>
              <a:spcAft>
                <a:spcPts val="0"/>
              </a:spcAft>
              <a:buSzPts val="2800"/>
              <a:buFont typeface="Trebuchet MS"/>
              <a:buNone/>
              <a:defRPr sz="2800">
                <a:solidFill>
                  <a:schemeClr val="dk2"/>
                </a:solidFill>
                <a:latin typeface="Trebuchet MS"/>
                <a:ea typeface="Trebuchet MS"/>
                <a:cs typeface="Trebuchet MS"/>
                <a:sym typeface="Trebuchet MS"/>
              </a:defRPr>
            </a:lvl3pPr>
            <a:lvl4pPr marL="1828800" lvl="3" indent="-228600" algn="ctr">
              <a:lnSpc>
                <a:spcPct val="120000"/>
              </a:lnSpc>
              <a:spcBef>
                <a:spcPts val="450"/>
              </a:spcBef>
              <a:spcAft>
                <a:spcPts val="0"/>
              </a:spcAft>
              <a:buSzPts val="2800"/>
              <a:buFont typeface="Trebuchet MS"/>
              <a:buNone/>
              <a:defRPr sz="2800">
                <a:solidFill>
                  <a:schemeClr val="dk2"/>
                </a:solidFill>
                <a:latin typeface="Trebuchet MS"/>
                <a:ea typeface="Trebuchet MS"/>
                <a:cs typeface="Trebuchet MS"/>
                <a:sym typeface="Trebuchet MS"/>
              </a:defRPr>
            </a:lvl4pPr>
            <a:lvl5pPr marL="2286000" lvl="4" indent="-228600" algn="ctr">
              <a:lnSpc>
                <a:spcPct val="120000"/>
              </a:lnSpc>
              <a:spcBef>
                <a:spcPts val="450"/>
              </a:spcBef>
              <a:spcAft>
                <a:spcPts val="0"/>
              </a:spcAft>
              <a:buSzPts val="2800"/>
              <a:buFont typeface="Trebuchet MS"/>
              <a:buNone/>
              <a:defRPr sz="2800">
                <a:solidFill>
                  <a:schemeClr val="dk2"/>
                </a:solidFill>
                <a:latin typeface="Trebuchet MS"/>
                <a:ea typeface="Trebuchet MS"/>
                <a:cs typeface="Trebuchet MS"/>
                <a:sym typeface="Trebuchet MS"/>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7"/>
        <p:cNvGrpSpPr/>
        <p:nvPr/>
      </p:nvGrpSpPr>
      <p:grpSpPr>
        <a:xfrm>
          <a:off x="0" y="0"/>
          <a:ext cx="0" cy="0"/>
          <a:chOff x="0" y="0"/>
          <a:chExt cx="0" cy="0"/>
        </a:xfrm>
      </p:grpSpPr>
      <p:sp>
        <p:nvSpPr>
          <p:cNvPr id="88" name="Google Shape;88;p68"/>
          <p:cNvSpPr txBox="1">
            <a:spLocks noGrp="1"/>
          </p:cNvSpPr>
          <p:nvPr>
            <p:ph type="ctrTitle"/>
          </p:nvPr>
        </p:nvSpPr>
        <p:spPr>
          <a:xfrm>
            <a:off x="2176001" y="722069"/>
            <a:ext cx="7773366" cy="2287288"/>
          </a:xfrm>
          <a:prstGeom prst="rect">
            <a:avLst/>
          </a:prstGeom>
          <a:noFill/>
          <a:ln>
            <a:noFill/>
          </a:ln>
        </p:spPr>
        <p:txBody>
          <a:bodyPr spcFirstLastPara="1" wrap="square" lIns="91425" tIns="45700" rIns="91425" bIns="0" anchor="b" anchorCtr="0">
            <a:normAutofit/>
          </a:bodyPr>
          <a:lstStyle>
            <a:lvl1pPr lvl="0" algn="l">
              <a:lnSpc>
                <a:spcPct val="90000"/>
              </a:lnSpc>
              <a:spcBef>
                <a:spcPts val="0"/>
              </a:spcBef>
              <a:spcAft>
                <a:spcPts val="0"/>
              </a:spcAft>
              <a:buClr>
                <a:schemeClr val="dk1"/>
              </a:buClr>
              <a:buSzPts val="5940"/>
              <a:buFont typeface="Gill Sans"/>
              <a:buNone/>
              <a:defRPr sz="594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68"/>
          <p:cNvSpPr txBox="1">
            <a:spLocks noGrp="1"/>
          </p:cNvSpPr>
          <p:nvPr>
            <p:ph type="subTitle" idx="1"/>
          </p:nvPr>
        </p:nvSpPr>
        <p:spPr>
          <a:xfrm>
            <a:off x="2176002" y="3178084"/>
            <a:ext cx="7773365" cy="879859"/>
          </a:xfrm>
          <a:prstGeom prst="rect">
            <a:avLst/>
          </a:prstGeom>
          <a:noFill/>
          <a:ln>
            <a:noFill/>
          </a:ln>
        </p:spPr>
        <p:txBody>
          <a:bodyPr spcFirstLastPara="1" wrap="square" lIns="91425" tIns="91425" rIns="91425" bIns="91425" anchor="t" anchorCtr="0">
            <a:normAutofit/>
          </a:bodyPr>
          <a:lstStyle>
            <a:lvl1pPr lvl="0" algn="l">
              <a:lnSpc>
                <a:spcPct val="120000"/>
              </a:lnSpc>
              <a:spcBef>
                <a:spcPts val="900"/>
              </a:spcBef>
              <a:spcAft>
                <a:spcPts val="0"/>
              </a:spcAft>
              <a:buSzPts val="1620"/>
              <a:buNone/>
              <a:defRPr sz="1620" b="0" cap="none">
                <a:solidFill>
                  <a:schemeClr val="dk1"/>
                </a:solidFill>
              </a:defRPr>
            </a:lvl1pPr>
            <a:lvl2pPr lvl="1" algn="ctr">
              <a:lnSpc>
                <a:spcPct val="120000"/>
              </a:lnSpc>
              <a:spcBef>
                <a:spcPts val="450"/>
              </a:spcBef>
              <a:spcAft>
                <a:spcPts val="0"/>
              </a:spcAft>
              <a:buSzPts val="1620"/>
              <a:buNone/>
              <a:defRPr sz="1620"/>
            </a:lvl2pPr>
            <a:lvl3pPr lvl="2" algn="ctr">
              <a:lnSpc>
                <a:spcPct val="120000"/>
              </a:lnSpc>
              <a:spcBef>
                <a:spcPts val="450"/>
              </a:spcBef>
              <a:spcAft>
                <a:spcPts val="0"/>
              </a:spcAft>
              <a:buSzPts val="1620"/>
              <a:buNone/>
              <a:defRPr sz="1620"/>
            </a:lvl3pPr>
            <a:lvl4pPr lvl="3" algn="ctr">
              <a:lnSpc>
                <a:spcPct val="120000"/>
              </a:lnSpc>
              <a:spcBef>
                <a:spcPts val="450"/>
              </a:spcBef>
              <a:spcAft>
                <a:spcPts val="0"/>
              </a:spcAft>
              <a:buSzPts val="1440"/>
              <a:buNone/>
              <a:defRPr sz="1440"/>
            </a:lvl4pPr>
            <a:lvl5pPr lvl="4" algn="ctr">
              <a:lnSpc>
                <a:spcPct val="120000"/>
              </a:lnSpc>
              <a:spcBef>
                <a:spcPts val="450"/>
              </a:spcBef>
              <a:spcAft>
                <a:spcPts val="0"/>
              </a:spcAft>
              <a:buSzPts val="1440"/>
              <a:buNone/>
              <a:defRPr sz="1440"/>
            </a:lvl5pPr>
            <a:lvl6pPr lvl="5" algn="ctr">
              <a:lnSpc>
                <a:spcPct val="120000"/>
              </a:lnSpc>
              <a:spcBef>
                <a:spcPts val="450"/>
              </a:spcBef>
              <a:spcAft>
                <a:spcPts val="0"/>
              </a:spcAft>
              <a:buSzPts val="1440"/>
              <a:buNone/>
              <a:defRPr sz="1440"/>
            </a:lvl6pPr>
            <a:lvl7pPr lvl="6" algn="ctr">
              <a:lnSpc>
                <a:spcPct val="120000"/>
              </a:lnSpc>
              <a:spcBef>
                <a:spcPts val="450"/>
              </a:spcBef>
              <a:spcAft>
                <a:spcPts val="0"/>
              </a:spcAft>
              <a:buSzPts val="1440"/>
              <a:buNone/>
              <a:defRPr sz="1440"/>
            </a:lvl7pPr>
            <a:lvl8pPr lvl="7" algn="ctr">
              <a:lnSpc>
                <a:spcPct val="120000"/>
              </a:lnSpc>
              <a:spcBef>
                <a:spcPts val="450"/>
              </a:spcBef>
              <a:spcAft>
                <a:spcPts val="0"/>
              </a:spcAft>
              <a:buSzPts val="1440"/>
              <a:buNone/>
              <a:defRPr sz="1440"/>
            </a:lvl8pPr>
            <a:lvl9pPr lvl="8" algn="ctr">
              <a:lnSpc>
                <a:spcPct val="120000"/>
              </a:lnSpc>
              <a:spcBef>
                <a:spcPts val="450"/>
              </a:spcBef>
              <a:spcAft>
                <a:spcPts val="0"/>
              </a:spcAft>
              <a:buSzPts val="1440"/>
              <a:buNone/>
              <a:defRPr sz="1440"/>
            </a:lvl9pPr>
          </a:lstStyle>
          <a:p>
            <a:endParaRPr/>
          </a:p>
        </p:txBody>
      </p:sp>
      <p:sp>
        <p:nvSpPr>
          <p:cNvPr id="90" name="Google Shape;90;p68"/>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68"/>
          <p:cNvSpPr txBox="1">
            <a:spLocks noGrp="1"/>
          </p:cNvSpPr>
          <p:nvPr>
            <p:ph type="ftr" idx="11"/>
          </p:nvPr>
        </p:nvSpPr>
        <p:spPr>
          <a:xfrm>
            <a:off x="2174850" y="296377"/>
            <a:ext cx="4476524"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68"/>
          <p:cNvSpPr txBox="1">
            <a:spLocks noGrp="1"/>
          </p:cNvSpPr>
          <p:nvPr>
            <p:ph type="sldNum" idx="12"/>
          </p:nvPr>
        </p:nvSpPr>
        <p:spPr>
          <a:xfrm>
            <a:off x="1293898"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93" name="Google Shape;93;p68"/>
          <p:cNvCxnSpPr/>
          <p:nvPr/>
        </p:nvCxnSpPr>
        <p:spPr>
          <a:xfrm>
            <a:off x="2176002" y="3175688"/>
            <a:ext cx="7773365"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4"/>
        <p:cNvGrpSpPr/>
        <p:nvPr/>
      </p:nvGrpSpPr>
      <p:grpSpPr>
        <a:xfrm>
          <a:off x="0" y="0"/>
          <a:ext cx="0" cy="0"/>
          <a:chOff x="0" y="0"/>
          <a:chExt cx="0" cy="0"/>
        </a:xfrm>
      </p:grpSpPr>
      <p:sp>
        <p:nvSpPr>
          <p:cNvPr id="95" name="Google Shape;95;p69"/>
          <p:cNvSpPr txBox="1">
            <a:spLocks noGrp="1"/>
          </p:cNvSpPr>
          <p:nvPr>
            <p:ph type="title"/>
          </p:nvPr>
        </p:nvSpPr>
        <p:spPr>
          <a:xfrm>
            <a:off x="1306421" y="724067"/>
            <a:ext cx="8642948" cy="944312"/>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69"/>
          <p:cNvSpPr txBox="1">
            <a:spLocks noGrp="1"/>
          </p:cNvSpPr>
          <p:nvPr>
            <p:ph type="body" idx="1"/>
          </p:nvPr>
        </p:nvSpPr>
        <p:spPr>
          <a:xfrm>
            <a:off x="1306421" y="1814159"/>
            <a:ext cx="8642948" cy="310555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900"/>
              </a:spcBef>
              <a:spcAft>
                <a:spcPts val="0"/>
              </a:spcAft>
              <a:buSzPts val="1800"/>
              <a:buChar char="•"/>
              <a:defRPr/>
            </a:lvl1pPr>
            <a:lvl2pPr marL="914400" lvl="1" indent="-342900" algn="l">
              <a:lnSpc>
                <a:spcPct val="120000"/>
              </a:lnSpc>
              <a:spcBef>
                <a:spcPts val="450"/>
              </a:spcBef>
              <a:spcAft>
                <a:spcPts val="0"/>
              </a:spcAft>
              <a:buSzPts val="1800"/>
              <a:buChar char="•"/>
              <a:defRPr/>
            </a:lvl2pPr>
            <a:lvl3pPr marL="1371600" lvl="2" indent="-342900" algn="l">
              <a:lnSpc>
                <a:spcPct val="120000"/>
              </a:lnSpc>
              <a:spcBef>
                <a:spcPts val="450"/>
              </a:spcBef>
              <a:spcAft>
                <a:spcPts val="0"/>
              </a:spcAft>
              <a:buSzPts val="1800"/>
              <a:buChar char="•"/>
              <a:defRPr/>
            </a:lvl3pPr>
            <a:lvl4pPr marL="1828800" lvl="3" indent="-342900" algn="l">
              <a:lnSpc>
                <a:spcPct val="120000"/>
              </a:lnSpc>
              <a:spcBef>
                <a:spcPts val="450"/>
              </a:spcBef>
              <a:spcAft>
                <a:spcPts val="0"/>
              </a:spcAft>
              <a:buSzPts val="1800"/>
              <a:buChar char="•"/>
              <a:defRPr/>
            </a:lvl4pPr>
            <a:lvl5pPr marL="2286000" lvl="4" indent="-342900" algn="l">
              <a:lnSpc>
                <a:spcPct val="120000"/>
              </a:lnSpc>
              <a:spcBef>
                <a:spcPts val="450"/>
              </a:spcBef>
              <a:spcAft>
                <a:spcPts val="0"/>
              </a:spcAft>
              <a:buSzPts val="1800"/>
              <a:buChar char="•"/>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
        <p:nvSpPr>
          <p:cNvPr id="97" name="Google Shape;97;p69"/>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69"/>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69"/>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00" name="Google Shape;100;p69"/>
          <p:cNvCxnSpPr/>
          <p:nvPr/>
        </p:nvCxnSpPr>
        <p:spPr>
          <a:xfrm>
            <a:off x="1308506" y="1662379"/>
            <a:ext cx="8646770"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1"/>
        <p:cNvGrpSpPr/>
        <p:nvPr/>
      </p:nvGrpSpPr>
      <p:grpSpPr>
        <a:xfrm>
          <a:off x="0" y="0"/>
          <a:ext cx="0" cy="0"/>
          <a:chOff x="0" y="0"/>
          <a:chExt cx="0" cy="0"/>
        </a:xfrm>
      </p:grpSpPr>
      <p:sp>
        <p:nvSpPr>
          <p:cNvPr id="102" name="Google Shape;102;p70"/>
          <p:cNvSpPr txBox="1">
            <a:spLocks noGrp="1"/>
          </p:cNvSpPr>
          <p:nvPr>
            <p:ph type="title"/>
          </p:nvPr>
        </p:nvSpPr>
        <p:spPr>
          <a:xfrm>
            <a:off x="1308815" y="1580517"/>
            <a:ext cx="7778839" cy="16991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40"/>
              <a:buFont typeface="Gill Sans"/>
              <a:buNone/>
              <a:defRPr sz="324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70"/>
          <p:cNvSpPr txBox="1">
            <a:spLocks noGrp="1"/>
          </p:cNvSpPr>
          <p:nvPr>
            <p:ph type="body" idx="1"/>
          </p:nvPr>
        </p:nvSpPr>
        <p:spPr>
          <a:xfrm>
            <a:off x="1308815" y="3425576"/>
            <a:ext cx="7767401" cy="911636"/>
          </a:xfrm>
          <a:prstGeom prst="rect">
            <a:avLst/>
          </a:prstGeom>
          <a:noFill/>
          <a:ln>
            <a:noFill/>
          </a:ln>
        </p:spPr>
        <p:txBody>
          <a:bodyPr spcFirstLastPara="1" wrap="square" lIns="91425" tIns="91425" rIns="91425" bIns="45700" anchor="t" anchorCtr="0">
            <a:normAutofit/>
          </a:bodyPr>
          <a:lstStyle>
            <a:lvl1pPr marL="457200" lvl="0" indent="-228600" algn="l">
              <a:lnSpc>
                <a:spcPct val="120000"/>
              </a:lnSpc>
              <a:spcBef>
                <a:spcPts val="900"/>
              </a:spcBef>
              <a:spcAft>
                <a:spcPts val="0"/>
              </a:spcAft>
              <a:buSzPts val="1620"/>
              <a:buNone/>
              <a:defRPr sz="1620">
                <a:solidFill>
                  <a:schemeClr val="dk1"/>
                </a:solidFill>
              </a:defRPr>
            </a:lvl1pPr>
            <a:lvl2pPr marL="914400" lvl="1" indent="-228600" algn="l">
              <a:lnSpc>
                <a:spcPct val="120000"/>
              </a:lnSpc>
              <a:spcBef>
                <a:spcPts val="450"/>
              </a:spcBef>
              <a:spcAft>
                <a:spcPts val="0"/>
              </a:spcAft>
              <a:buSzPts val="1620"/>
              <a:buNone/>
              <a:defRPr sz="1620">
                <a:solidFill>
                  <a:srgbClr val="888888"/>
                </a:solidFill>
              </a:defRPr>
            </a:lvl2pPr>
            <a:lvl3pPr marL="1371600" lvl="2" indent="-228600" algn="l">
              <a:lnSpc>
                <a:spcPct val="120000"/>
              </a:lnSpc>
              <a:spcBef>
                <a:spcPts val="450"/>
              </a:spcBef>
              <a:spcAft>
                <a:spcPts val="0"/>
              </a:spcAft>
              <a:buSzPts val="1620"/>
              <a:buNone/>
              <a:defRPr sz="1620">
                <a:solidFill>
                  <a:srgbClr val="888888"/>
                </a:solidFill>
              </a:defRPr>
            </a:lvl3pPr>
            <a:lvl4pPr marL="1828800" lvl="3" indent="-228600" algn="l">
              <a:lnSpc>
                <a:spcPct val="120000"/>
              </a:lnSpc>
              <a:spcBef>
                <a:spcPts val="450"/>
              </a:spcBef>
              <a:spcAft>
                <a:spcPts val="0"/>
              </a:spcAft>
              <a:buSzPts val="1440"/>
              <a:buNone/>
              <a:defRPr sz="1440">
                <a:solidFill>
                  <a:srgbClr val="888888"/>
                </a:solidFill>
              </a:defRPr>
            </a:lvl4pPr>
            <a:lvl5pPr marL="2286000" lvl="4" indent="-228600" algn="l">
              <a:lnSpc>
                <a:spcPct val="120000"/>
              </a:lnSpc>
              <a:spcBef>
                <a:spcPts val="450"/>
              </a:spcBef>
              <a:spcAft>
                <a:spcPts val="0"/>
              </a:spcAft>
              <a:buSzPts val="1440"/>
              <a:buNone/>
              <a:defRPr sz="1440">
                <a:solidFill>
                  <a:srgbClr val="888888"/>
                </a:solidFill>
              </a:defRPr>
            </a:lvl5pPr>
            <a:lvl6pPr marL="2743200" lvl="5" indent="-228600" algn="l">
              <a:lnSpc>
                <a:spcPct val="120000"/>
              </a:lnSpc>
              <a:spcBef>
                <a:spcPts val="450"/>
              </a:spcBef>
              <a:spcAft>
                <a:spcPts val="0"/>
              </a:spcAft>
              <a:buSzPts val="1440"/>
              <a:buNone/>
              <a:defRPr sz="1440">
                <a:solidFill>
                  <a:srgbClr val="888888"/>
                </a:solidFill>
              </a:defRPr>
            </a:lvl6pPr>
            <a:lvl7pPr marL="3200400" lvl="6" indent="-228600" algn="l">
              <a:lnSpc>
                <a:spcPct val="120000"/>
              </a:lnSpc>
              <a:spcBef>
                <a:spcPts val="450"/>
              </a:spcBef>
              <a:spcAft>
                <a:spcPts val="0"/>
              </a:spcAft>
              <a:buSzPts val="1440"/>
              <a:buNone/>
              <a:defRPr sz="1440">
                <a:solidFill>
                  <a:srgbClr val="888888"/>
                </a:solidFill>
              </a:defRPr>
            </a:lvl7pPr>
            <a:lvl8pPr marL="3657600" lvl="7" indent="-228600" algn="l">
              <a:lnSpc>
                <a:spcPct val="120000"/>
              </a:lnSpc>
              <a:spcBef>
                <a:spcPts val="450"/>
              </a:spcBef>
              <a:spcAft>
                <a:spcPts val="0"/>
              </a:spcAft>
              <a:buSzPts val="1440"/>
              <a:buNone/>
              <a:defRPr sz="1440">
                <a:solidFill>
                  <a:srgbClr val="888888"/>
                </a:solidFill>
              </a:defRPr>
            </a:lvl8pPr>
            <a:lvl9pPr marL="4114800" lvl="8" indent="-228600" algn="l">
              <a:lnSpc>
                <a:spcPct val="120000"/>
              </a:lnSpc>
              <a:spcBef>
                <a:spcPts val="450"/>
              </a:spcBef>
              <a:spcAft>
                <a:spcPts val="0"/>
              </a:spcAft>
              <a:buSzPts val="1440"/>
              <a:buNone/>
              <a:defRPr sz="1440">
                <a:solidFill>
                  <a:srgbClr val="888888"/>
                </a:solidFill>
              </a:defRPr>
            </a:lvl9pPr>
          </a:lstStyle>
          <a:p>
            <a:endParaRPr/>
          </a:p>
        </p:txBody>
      </p:sp>
      <p:sp>
        <p:nvSpPr>
          <p:cNvPr id="104" name="Google Shape;104;p70"/>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70"/>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70"/>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07" name="Google Shape;107;p70"/>
          <p:cNvCxnSpPr/>
          <p:nvPr/>
        </p:nvCxnSpPr>
        <p:spPr>
          <a:xfrm>
            <a:off x="1308815" y="3424487"/>
            <a:ext cx="7767401"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8"/>
        <p:cNvGrpSpPr/>
        <p:nvPr/>
      </p:nvGrpSpPr>
      <p:grpSpPr>
        <a:xfrm>
          <a:off x="0" y="0"/>
          <a:ext cx="0" cy="0"/>
          <a:chOff x="0" y="0"/>
          <a:chExt cx="0" cy="0"/>
        </a:xfrm>
      </p:grpSpPr>
      <p:sp>
        <p:nvSpPr>
          <p:cNvPr id="109" name="Google Shape;109;p71"/>
          <p:cNvSpPr txBox="1">
            <a:spLocks noGrp="1"/>
          </p:cNvSpPr>
          <p:nvPr>
            <p:ph type="title"/>
          </p:nvPr>
        </p:nvSpPr>
        <p:spPr>
          <a:xfrm>
            <a:off x="1304296" y="724400"/>
            <a:ext cx="8645072" cy="953375"/>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71"/>
          <p:cNvSpPr txBox="1">
            <a:spLocks noGrp="1"/>
          </p:cNvSpPr>
          <p:nvPr>
            <p:ph type="body" idx="1"/>
          </p:nvPr>
        </p:nvSpPr>
        <p:spPr>
          <a:xfrm>
            <a:off x="1302598" y="1809790"/>
            <a:ext cx="4180637" cy="3103736"/>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900"/>
              </a:spcBef>
              <a:spcAft>
                <a:spcPts val="0"/>
              </a:spcAft>
              <a:buSzPts val="1800"/>
              <a:buChar char="•"/>
              <a:defRPr/>
            </a:lvl1pPr>
            <a:lvl2pPr marL="914400" lvl="1" indent="-342900" algn="l">
              <a:lnSpc>
                <a:spcPct val="120000"/>
              </a:lnSpc>
              <a:spcBef>
                <a:spcPts val="450"/>
              </a:spcBef>
              <a:spcAft>
                <a:spcPts val="0"/>
              </a:spcAft>
              <a:buSzPts val="1800"/>
              <a:buChar char="•"/>
              <a:defRPr/>
            </a:lvl2pPr>
            <a:lvl3pPr marL="1371600" lvl="2" indent="-342900" algn="l">
              <a:lnSpc>
                <a:spcPct val="120000"/>
              </a:lnSpc>
              <a:spcBef>
                <a:spcPts val="450"/>
              </a:spcBef>
              <a:spcAft>
                <a:spcPts val="0"/>
              </a:spcAft>
              <a:buSzPts val="1800"/>
              <a:buChar char="•"/>
              <a:defRPr/>
            </a:lvl3pPr>
            <a:lvl4pPr marL="1828800" lvl="3" indent="-342900" algn="l">
              <a:lnSpc>
                <a:spcPct val="120000"/>
              </a:lnSpc>
              <a:spcBef>
                <a:spcPts val="450"/>
              </a:spcBef>
              <a:spcAft>
                <a:spcPts val="0"/>
              </a:spcAft>
              <a:buSzPts val="1800"/>
              <a:buChar char="•"/>
              <a:defRPr/>
            </a:lvl4pPr>
            <a:lvl5pPr marL="2286000" lvl="4" indent="-342900" algn="l">
              <a:lnSpc>
                <a:spcPct val="120000"/>
              </a:lnSpc>
              <a:spcBef>
                <a:spcPts val="450"/>
              </a:spcBef>
              <a:spcAft>
                <a:spcPts val="0"/>
              </a:spcAft>
              <a:buSzPts val="1800"/>
              <a:buChar char="•"/>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
        <p:nvSpPr>
          <p:cNvPr id="111" name="Google Shape;111;p71"/>
          <p:cNvSpPr txBox="1">
            <a:spLocks noGrp="1"/>
          </p:cNvSpPr>
          <p:nvPr>
            <p:ph type="body" idx="2"/>
          </p:nvPr>
        </p:nvSpPr>
        <p:spPr>
          <a:xfrm>
            <a:off x="5772394" y="1815609"/>
            <a:ext cx="4180637" cy="3097368"/>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900"/>
              </a:spcBef>
              <a:spcAft>
                <a:spcPts val="0"/>
              </a:spcAft>
              <a:buSzPts val="1800"/>
              <a:buChar char="•"/>
              <a:defRPr/>
            </a:lvl1pPr>
            <a:lvl2pPr marL="914400" lvl="1" indent="-342900" algn="l">
              <a:lnSpc>
                <a:spcPct val="120000"/>
              </a:lnSpc>
              <a:spcBef>
                <a:spcPts val="450"/>
              </a:spcBef>
              <a:spcAft>
                <a:spcPts val="0"/>
              </a:spcAft>
              <a:buSzPts val="1800"/>
              <a:buChar char="•"/>
              <a:defRPr/>
            </a:lvl2pPr>
            <a:lvl3pPr marL="1371600" lvl="2" indent="-342900" algn="l">
              <a:lnSpc>
                <a:spcPct val="120000"/>
              </a:lnSpc>
              <a:spcBef>
                <a:spcPts val="450"/>
              </a:spcBef>
              <a:spcAft>
                <a:spcPts val="0"/>
              </a:spcAft>
              <a:buSzPts val="1800"/>
              <a:buChar char="•"/>
              <a:defRPr/>
            </a:lvl3pPr>
            <a:lvl4pPr marL="1828800" lvl="3" indent="-342900" algn="l">
              <a:lnSpc>
                <a:spcPct val="120000"/>
              </a:lnSpc>
              <a:spcBef>
                <a:spcPts val="450"/>
              </a:spcBef>
              <a:spcAft>
                <a:spcPts val="0"/>
              </a:spcAft>
              <a:buSzPts val="1800"/>
              <a:buChar char="•"/>
              <a:defRPr/>
            </a:lvl4pPr>
            <a:lvl5pPr marL="2286000" lvl="4" indent="-342900" algn="l">
              <a:lnSpc>
                <a:spcPct val="120000"/>
              </a:lnSpc>
              <a:spcBef>
                <a:spcPts val="450"/>
              </a:spcBef>
              <a:spcAft>
                <a:spcPts val="0"/>
              </a:spcAft>
              <a:buSzPts val="1800"/>
              <a:buChar char="•"/>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
        <p:nvSpPr>
          <p:cNvPr id="112" name="Google Shape;112;p71"/>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71"/>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71"/>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15" name="Google Shape;115;p71"/>
          <p:cNvCxnSpPr/>
          <p:nvPr/>
        </p:nvCxnSpPr>
        <p:spPr>
          <a:xfrm>
            <a:off x="1308506" y="1662379"/>
            <a:ext cx="8646770"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6"/>
        <p:cNvGrpSpPr/>
        <p:nvPr/>
      </p:nvGrpSpPr>
      <p:grpSpPr>
        <a:xfrm>
          <a:off x="0" y="0"/>
          <a:ext cx="0" cy="0"/>
          <a:chOff x="0" y="0"/>
          <a:chExt cx="0" cy="0"/>
        </a:xfrm>
      </p:grpSpPr>
      <p:sp>
        <p:nvSpPr>
          <p:cNvPr id="117" name="Google Shape;117;p72"/>
          <p:cNvSpPr txBox="1">
            <a:spLocks noGrp="1"/>
          </p:cNvSpPr>
          <p:nvPr>
            <p:ph type="title"/>
          </p:nvPr>
        </p:nvSpPr>
        <p:spPr>
          <a:xfrm>
            <a:off x="1302472" y="723747"/>
            <a:ext cx="8646895" cy="950687"/>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72"/>
          <p:cNvSpPr txBox="1">
            <a:spLocks noGrp="1"/>
          </p:cNvSpPr>
          <p:nvPr>
            <p:ph type="body" idx="1"/>
          </p:nvPr>
        </p:nvSpPr>
        <p:spPr>
          <a:xfrm>
            <a:off x="1302472" y="1817594"/>
            <a:ext cx="4180637" cy="721749"/>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900"/>
              </a:spcBef>
              <a:spcAft>
                <a:spcPts val="0"/>
              </a:spcAft>
              <a:buSzPts val="1980"/>
              <a:buNone/>
              <a:defRPr sz="1979" b="0" cap="none">
                <a:solidFill>
                  <a:schemeClr val="accent1"/>
                </a:solidFill>
              </a:defRPr>
            </a:lvl1pPr>
            <a:lvl2pPr marL="914400" lvl="1" indent="-228600" algn="l">
              <a:lnSpc>
                <a:spcPct val="120000"/>
              </a:lnSpc>
              <a:spcBef>
                <a:spcPts val="450"/>
              </a:spcBef>
              <a:spcAft>
                <a:spcPts val="0"/>
              </a:spcAft>
              <a:buSzPts val="1800"/>
              <a:buNone/>
              <a:defRPr sz="1800" b="1"/>
            </a:lvl2pPr>
            <a:lvl3pPr marL="1371600" lvl="2" indent="-228600" algn="l">
              <a:lnSpc>
                <a:spcPct val="120000"/>
              </a:lnSpc>
              <a:spcBef>
                <a:spcPts val="450"/>
              </a:spcBef>
              <a:spcAft>
                <a:spcPts val="0"/>
              </a:spcAft>
              <a:buSzPts val="1620"/>
              <a:buNone/>
              <a:defRPr sz="1620" b="1"/>
            </a:lvl3pPr>
            <a:lvl4pPr marL="1828800" lvl="3" indent="-228600" algn="l">
              <a:lnSpc>
                <a:spcPct val="120000"/>
              </a:lnSpc>
              <a:spcBef>
                <a:spcPts val="450"/>
              </a:spcBef>
              <a:spcAft>
                <a:spcPts val="0"/>
              </a:spcAft>
              <a:buSzPts val="1440"/>
              <a:buNone/>
              <a:defRPr sz="1440" b="1"/>
            </a:lvl4pPr>
            <a:lvl5pPr marL="2286000" lvl="4" indent="-228600" algn="l">
              <a:lnSpc>
                <a:spcPct val="120000"/>
              </a:lnSpc>
              <a:spcBef>
                <a:spcPts val="450"/>
              </a:spcBef>
              <a:spcAft>
                <a:spcPts val="0"/>
              </a:spcAft>
              <a:buSzPts val="1440"/>
              <a:buNone/>
              <a:defRPr sz="1440" b="1"/>
            </a:lvl5pPr>
            <a:lvl6pPr marL="2743200" lvl="5" indent="-228600" algn="l">
              <a:lnSpc>
                <a:spcPct val="120000"/>
              </a:lnSpc>
              <a:spcBef>
                <a:spcPts val="450"/>
              </a:spcBef>
              <a:spcAft>
                <a:spcPts val="0"/>
              </a:spcAft>
              <a:buSzPts val="1440"/>
              <a:buNone/>
              <a:defRPr sz="1440" b="1"/>
            </a:lvl6pPr>
            <a:lvl7pPr marL="3200400" lvl="6" indent="-228600" algn="l">
              <a:lnSpc>
                <a:spcPct val="120000"/>
              </a:lnSpc>
              <a:spcBef>
                <a:spcPts val="450"/>
              </a:spcBef>
              <a:spcAft>
                <a:spcPts val="0"/>
              </a:spcAft>
              <a:buSzPts val="1440"/>
              <a:buNone/>
              <a:defRPr sz="1440" b="1"/>
            </a:lvl7pPr>
            <a:lvl8pPr marL="3657600" lvl="7" indent="-228600" algn="l">
              <a:lnSpc>
                <a:spcPct val="120000"/>
              </a:lnSpc>
              <a:spcBef>
                <a:spcPts val="450"/>
              </a:spcBef>
              <a:spcAft>
                <a:spcPts val="0"/>
              </a:spcAft>
              <a:buSzPts val="1440"/>
              <a:buNone/>
              <a:defRPr sz="1440" b="1"/>
            </a:lvl8pPr>
            <a:lvl9pPr marL="4114800" lvl="8" indent="-228600" algn="l">
              <a:lnSpc>
                <a:spcPct val="120000"/>
              </a:lnSpc>
              <a:spcBef>
                <a:spcPts val="450"/>
              </a:spcBef>
              <a:spcAft>
                <a:spcPts val="0"/>
              </a:spcAft>
              <a:buSzPts val="1440"/>
              <a:buNone/>
              <a:defRPr sz="1440" b="1"/>
            </a:lvl9pPr>
          </a:lstStyle>
          <a:p>
            <a:endParaRPr/>
          </a:p>
        </p:txBody>
      </p:sp>
      <p:sp>
        <p:nvSpPr>
          <p:cNvPr id="119" name="Google Shape;119;p72"/>
          <p:cNvSpPr txBox="1">
            <a:spLocks noGrp="1"/>
          </p:cNvSpPr>
          <p:nvPr>
            <p:ph type="body" idx="2"/>
          </p:nvPr>
        </p:nvSpPr>
        <p:spPr>
          <a:xfrm>
            <a:off x="1302472" y="2541843"/>
            <a:ext cx="4180637" cy="2380011"/>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900"/>
              </a:spcBef>
              <a:spcAft>
                <a:spcPts val="0"/>
              </a:spcAft>
              <a:buSzPts val="1800"/>
              <a:buChar char="•"/>
              <a:defRPr/>
            </a:lvl1pPr>
            <a:lvl2pPr marL="914400" lvl="1" indent="-342900" algn="l">
              <a:lnSpc>
                <a:spcPct val="120000"/>
              </a:lnSpc>
              <a:spcBef>
                <a:spcPts val="450"/>
              </a:spcBef>
              <a:spcAft>
                <a:spcPts val="0"/>
              </a:spcAft>
              <a:buSzPts val="1800"/>
              <a:buChar char="•"/>
              <a:defRPr/>
            </a:lvl2pPr>
            <a:lvl3pPr marL="1371600" lvl="2" indent="-342900" algn="l">
              <a:lnSpc>
                <a:spcPct val="120000"/>
              </a:lnSpc>
              <a:spcBef>
                <a:spcPts val="450"/>
              </a:spcBef>
              <a:spcAft>
                <a:spcPts val="0"/>
              </a:spcAft>
              <a:buSzPts val="1800"/>
              <a:buChar char="•"/>
              <a:defRPr/>
            </a:lvl3pPr>
            <a:lvl4pPr marL="1828800" lvl="3" indent="-342900" algn="l">
              <a:lnSpc>
                <a:spcPct val="120000"/>
              </a:lnSpc>
              <a:spcBef>
                <a:spcPts val="450"/>
              </a:spcBef>
              <a:spcAft>
                <a:spcPts val="0"/>
              </a:spcAft>
              <a:buSzPts val="1800"/>
              <a:buChar char="•"/>
              <a:defRPr/>
            </a:lvl4pPr>
            <a:lvl5pPr marL="2286000" lvl="4" indent="-342900" algn="l">
              <a:lnSpc>
                <a:spcPct val="120000"/>
              </a:lnSpc>
              <a:spcBef>
                <a:spcPts val="450"/>
              </a:spcBef>
              <a:spcAft>
                <a:spcPts val="0"/>
              </a:spcAft>
              <a:buSzPts val="1800"/>
              <a:buChar char="•"/>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
        <p:nvSpPr>
          <p:cNvPr id="120" name="Google Shape;120;p72"/>
          <p:cNvSpPr txBox="1">
            <a:spLocks noGrp="1"/>
          </p:cNvSpPr>
          <p:nvPr>
            <p:ph type="body" idx="3"/>
          </p:nvPr>
        </p:nvSpPr>
        <p:spPr>
          <a:xfrm>
            <a:off x="5771126" y="1820703"/>
            <a:ext cx="4180637" cy="722013"/>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900"/>
              </a:spcBef>
              <a:spcAft>
                <a:spcPts val="0"/>
              </a:spcAft>
              <a:buSzPts val="1980"/>
              <a:buNone/>
              <a:defRPr sz="1979" b="0" cap="none">
                <a:solidFill>
                  <a:schemeClr val="accent1"/>
                </a:solidFill>
              </a:defRPr>
            </a:lvl1pPr>
            <a:lvl2pPr marL="914400" lvl="1" indent="-228600" algn="l">
              <a:lnSpc>
                <a:spcPct val="120000"/>
              </a:lnSpc>
              <a:spcBef>
                <a:spcPts val="450"/>
              </a:spcBef>
              <a:spcAft>
                <a:spcPts val="0"/>
              </a:spcAft>
              <a:buSzPts val="1800"/>
              <a:buNone/>
              <a:defRPr sz="1800" b="1"/>
            </a:lvl2pPr>
            <a:lvl3pPr marL="1371600" lvl="2" indent="-228600" algn="l">
              <a:lnSpc>
                <a:spcPct val="120000"/>
              </a:lnSpc>
              <a:spcBef>
                <a:spcPts val="450"/>
              </a:spcBef>
              <a:spcAft>
                <a:spcPts val="0"/>
              </a:spcAft>
              <a:buSzPts val="1620"/>
              <a:buNone/>
              <a:defRPr sz="1620" b="1"/>
            </a:lvl3pPr>
            <a:lvl4pPr marL="1828800" lvl="3" indent="-228600" algn="l">
              <a:lnSpc>
                <a:spcPct val="120000"/>
              </a:lnSpc>
              <a:spcBef>
                <a:spcPts val="450"/>
              </a:spcBef>
              <a:spcAft>
                <a:spcPts val="0"/>
              </a:spcAft>
              <a:buSzPts val="1440"/>
              <a:buNone/>
              <a:defRPr sz="1440" b="1"/>
            </a:lvl4pPr>
            <a:lvl5pPr marL="2286000" lvl="4" indent="-228600" algn="l">
              <a:lnSpc>
                <a:spcPct val="120000"/>
              </a:lnSpc>
              <a:spcBef>
                <a:spcPts val="450"/>
              </a:spcBef>
              <a:spcAft>
                <a:spcPts val="0"/>
              </a:spcAft>
              <a:buSzPts val="1440"/>
              <a:buNone/>
              <a:defRPr sz="1440" b="1"/>
            </a:lvl5pPr>
            <a:lvl6pPr marL="2743200" lvl="5" indent="-228600" algn="l">
              <a:lnSpc>
                <a:spcPct val="120000"/>
              </a:lnSpc>
              <a:spcBef>
                <a:spcPts val="450"/>
              </a:spcBef>
              <a:spcAft>
                <a:spcPts val="0"/>
              </a:spcAft>
              <a:buSzPts val="1440"/>
              <a:buNone/>
              <a:defRPr sz="1440" b="1"/>
            </a:lvl6pPr>
            <a:lvl7pPr marL="3200400" lvl="6" indent="-228600" algn="l">
              <a:lnSpc>
                <a:spcPct val="120000"/>
              </a:lnSpc>
              <a:spcBef>
                <a:spcPts val="450"/>
              </a:spcBef>
              <a:spcAft>
                <a:spcPts val="0"/>
              </a:spcAft>
              <a:buSzPts val="1440"/>
              <a:buNone/>
              <a:defRPr sz="1440" b="1"/>
            </a:lvl7pPr>
            <a:lvl8pPr marL="3657600" lvl="7" indent="-228600" algn="l">
              <a:lnSpc>
                <a:spcPct val="120000"/>
              </a:lnSpc>
              <a:spcBef>
                <a:spcPts val="450"/>
              </a:spcBef>
              <a:spcAft>
                <a:spcPts val="0"/>
              </a:spcAft>
              <a:buSzPts val="1440"/>
              <a:buNone/>
              <a:defRPr sz="1440" b="1"/>
            </a:lvl8pPr>
            <a:lvl9pPr marL="4114800" lvl="8" indent="-228600" algn="l">
              <a:lnSpc>
                <a:spcPct val="120000"/>
              </a:lnSpc>
              <a:spcBef>
                <a:spcPts val="450"/>
              </a:spcBef>
              <a:spcAft>
                <a:spcPts val="0"/>
              </a:spcAft>
              <a:buSzPts val="1440"/>
              <a:buNone/>
              <a:defRPr sz="1440" b="1"/>
            </a:lvl9pPr>
          </a:lstStyle>
          <a:p>
            <a:endParaRPr/>
          </a:p>
        </p:txBody>
      </p:sp>
      <p:sp>
        <p:nvSpPr>
          <p:cNvPr id="121" name="Google Shape;121;p72"/>
          <p:cNvSpPr txBox="1">
            <a:spLocks noGrp="1"/>
          </p:cNvSpPr>
          <p:nvPr>
            <p:ph type="body" idx="4"/>
          </p:nvPr>
        </p:nvSpPr>
        <p:spPr>
          <a:xfrm>
            <a:off x="5771126" y="2539342"/>
            <a:ext cx="4180637" cy="2373634"/>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900"/>
              </a:spcBef>
              <a:spcAft>
                <a:spcPts val="0"/>
              </a:spcAft>
              <a:buSzPts val="1800"/>
              <a:buChar char="•"/>
              <a:defRPr/>
            </a:lvl1pPr>
            <a:lvl2pPr marL="914400" lvl="1" indent="-342900" algn="l">
              <a:lnSpc>
                <a:spcPct val="120000"/>
              </a:lnSpc>
              <a:spcBef>
                <a:spcPts val="450"/>
              </a:spcBef>
              <a:spcAft>
                <a:spcPts val="0"/>
              </a:spcAft>
              <a:buSzPts val="1800"/>
              <a:buChar char="•"/>
              <a:defRPr/>
            </a:lvl2pPr>
            <a:lvl3pPr marL="1371600" lvl="2" indent="-342900" algn="l">
              <a:lnSpc>
                <a:spcPct val="120000"/>
              </a:lnSpc>
              <a:spcBef>
                <a:spcPts val="450"/>
              </a:spcBef>
              <a:spcAft>
                <a:spcPts val="0"/>
              </a:spcAft>
              <a:buSzPts val="1800"/>
              <a:buChar char="•"/>
              <a:defRPr/>
            </a:lvl3pPr>
            <a:lvl4pPr marL="1828800" lvl="3" indent="-342900" algn="l">
              <a:lnSpc>
                <a:spcPct val="120000"/>
              </a:lnSpc>
              <a:spcBef>
                <a:spcPts val="450"/>
              </a:spcBef>
              <a:spcAft>
                <a:spcPts val="0"/>
              </a:spcAft>
              <a:buSzPts val="1800"/>
              <a:buChar char="•"/>
              <a:defRPr/>
            </a:lvl4pPr>
            <a:lvl5pPr marL="2286000" lvl="4" indent="-342900" algn="l">
              <a:lnSpc>
                <a:spcPct val="120000"/>
              </a:lnSpc>
              <a:spcBef>
                <a:spcPts val="450"/>
              </a:spcBef>
              <a:spcAft>
                <a:spcPts val="0"/>
              </a:spcAft>
              <a:buSzPts val="1800"/>
              <a:buChar char="•"/>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
        <p:nvSpPr>
          <p:cNvPr id="122" name="Google Shape;122;p72"/>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72"/>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72"/>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25" name="Google Shape;125;p72"/>
          <p:cNvCxnSpPr/>
          <p:nvPr/>
        </p:nvCxnSpPr>
        <p:spPr>
          <a:xfrm>
            <a:off x="1308506" y="1662379"/>
            <a:ext cx="8646770"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27"/>
        <p:cNvGrpSpPr/>
        <p:nvPr/>
      </p:nvGrpSpPr>
      <p:grpSpPr>
        <a:xfrm>
          <a:off x="0" y="0"/>
          <a:ext cx="0" cy="0"/>
          <a:chOff x="0" y="0"/>
          <a:chExt cx="0" cy="0"/>
        </a:xfrm>
      </p:grpSpPr>
      <p:sp>
        <p:nvSpPr>
          <p:cNvPr id="28" name="Google Shape;28;p39"/>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9"/>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2000"/>
              <a:buFont typeface="Trebuchet MS"/>
              <a:buNone/>
              <a:defRPr sz="2000">
                <a:solidFill>
                  <a:schemeClr val="dk2"/>
                </a:solidFill>
              </a:defRPr>
            </a:lvl1pPr>
            <a:lvl2pPr marL="914400" lvl="1" indent="-228600" algn="l">
              <a:lnSpc>
                <a:spcPct val="90000"/>
              </a:lnSpc>
              <a:spcBef>
                <a:spcPts val="900"/>
              </a:spcBef>
              <a:spcAft>
                <a:spcPts val="0"/>
              </a:spcAft>
              <a:buClr>
                <a:schemeClr val="dk1"/>
              </a:buClr>
              <a:buSzPts val="1800"/>
              <a:buFont typeface="Trebuchet MS"/>
              <a:buNone/>
              <a:defRPr sz="1800">
                <a:solidFill>
                  <a:schemeClr val="dk2"/>
                </a:solidFill>
              </a:defRPr>
            </a:lvl2pPr>
            <a:lvl3pPr marL="1371600" lvl="2" indent="-228600" algn="l">
              <a:lnSpc>
                <a:spcPct val="90000"/>
              </a:lnSpc>
              <a:spcBef>
                <a:spcPts val="900"/>
              </a:spcBef>
              <a:spcAft>
                <a:spcPts val="0"/>
              </a:spcAft>
              <a:buClr>
                <a:schemeClr val="dk1"/>
              </a:buClr>
              <a:buSzPts val="1600"/>
              <a:buFont typeface="Trebuchet MS"/>
              <a:buNone/>
              <a:defRPr sz="1600">
                <a:solidFill>
                  <a:schemeClr val="dk2"/>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30" name="Google Shape;30;p39"/>
          <p:cNvSpPr txBox="1">
            <a:spLocks noGrp="1"/>
          </p:cNvSpPr>
          <p:nvPr>
            <p:ph type="body" idx="2"/>
          </p:nvPr>
        </p:nvSpPr>
        <p:spPr>
          <a:xfrm>
            <a:off x="498348" y="11833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6"/>
        <p:cNvGrpSpPr/>
        <p:nvPr/>
      </p:nvGrpSpPr>
      <p:grpSpPr>
        <a:xfrm>
          <a:off x="0" y="0"/>
          <a:ext cx="0" cy="0"/>
          <a:chOff x="0" y="0"/>
          <a:chExt cx="0" cy="0"/>
        </a:xfrm>
      </p:grpSpPr>
      <p:sp>
        <p:nvSpPr>
          <p:cNvPr id="127" name="Google Shape;127;p73"/>
          <p:cNvSpPr txBox="1">
            <a:spLocks noGrp="1"/>
          </p:cNvSpPr>
          <p:nvPr>
            <p:ph type="title"/>
          </p:nvPr>
        </p:nvSpPr>
        <p:spPr>
          <a:xfrm>
            <a:off x="1306421" y="724067"/>
            <a:ext cx="8642948" cy="944312"/>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73"/>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73"/>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p73"/>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31" name="Google Shape;131;p73"/>
          <p:cNvCxnSpPr/>
          <p:nvPr/>
        </p:nvCxnSpPr>
        <p:spPr>
          <a:xfrm>
            <a:off x="1308506" y="1662379"/>
            <a:ext cx="8646770" cy="0"/>
          </a:xfrm>
          <a:prstGeom prst="straightConnector1">
            <a:avLst/>
          </a:prstGeom>
          <a:noFill/>
          <a:ln w="31750" cap="flat" cmpd="sng">
            <a:solidFill>
              <a:schemeClr val="accent1"/>
            </a:solidFill>
            <a:prstDash val="solid"/>
            <a:round/>
            <a:headEnd type="none" w="sm" len="sm"/>
            <a:tailEnd type="none" w="sm" len="sm"/>
          </a:ln>
        </p:spPr>
      </p:cxnSp>
      <p:sp>
        <p:nvSpPr>
          <p:cNvPr id="132" name="Google Shape;132;p73"/>
          <p:cNvSpPr/>
          <p:nvPr/>
        </p:nvSpPr>
        <p:spPr>
          <a:xfrm>
            <a:off x="0" y="0"/>
            <a:ext cx="10972800" cy="6172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3"/>
        <p:cNvGrpSpPr/>
        <p:nvPr/>
      </p:nvGrpSpPr>
      <p:grpSpPr>
        <a:xfrm>
          <a:off x="0" y="0"/>
          <a:ext cx="0" cy="0"/>
          <a:chOff x="0" y="0"/>
          <a:chExt cx="0" cy="0"/>
        </a:xfrm>
      </p:grpSpPr>
      <p:sp>
        <p:nvSpPr>
          <p:cNvPr id="134" name="Google Shape;134;p74"/>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74"/>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74"/>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7"/>
        <p:cNvGrpSpPr/>
        <p:nvPr/>
      </p:nvGrpSpPr>
      <p:grpSpPr>
        <a:xfrm>
          <a:off x="0" y="0"/>
          <a:ext cx="0" cy="0"/>
          <a:chOff x="0" y="0"/>
          <a:chExt cx="0" cy="0"/>
        </a:xfrm>
      </p:grpSpPr>
      <p:sp>
        <p:nvSpPr>
          <p:cNvPr id="138" name="Google Shape;138;p75"/>
          <p:cNvSpPr txBox="1">
            <a:spLocks noGrp="1"/>
          </p:cNvSpPr>
          <p:nvPr>
            <p:ph type="title"/>
          </p:nvPr>
        </p:nvSpPr>
        <p:spPr>
          <a:xfrm>
            <a:off x="1300204" y="719076"/>
            <a:ext cx="2945789" cy="202240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160"/>
              <a:buFont typeface="Gill Sans"/>
              <a:buNone/>
              <a:defRPr sz="216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75"/>
          <p:cNvSpPr txBox="1">
            <a:spLocks noGrp="1"/>
          </p:cNvSpPr>
          <p:nvPr>
            <p:ph type="body" idx="1"/>
          </p:nvPr>
        </p:nvSpPr>
        <p:spPr>
          <a:xfrm>
            <a:off x="4539343" y="719077"/>
            <a:ext cx="5411223" cy="4192943"/>
          </a:xfrm>
          <a:prstGeom prst="rect">
            <a:avLst/>
          </a:prstGeom>
          <a:noFill/>
          <a:ln>
            <a:noFill/>
          </a:ln>
        </p:spPr>
        <p:txBody>
          <a:bodyPr spcFirstLastPara="1" wrap="square" lIns="91425" tIns="45700" rIns="91425" bIns="45700" anchor="ctr" anchorCtr="0">
            <a:normAutofit/>
          </a:bodyPr>
          <a:lstStyle>
            <a:lvl1pPr marL="457200" lvl="0" indent="-342900" algn="l">
              <a:lnSpc>
                <a:spcPct val="120000"/>
              </a:lnSpc>
              <a:spcBef>
                <a:spcPts val="900"/>
              </a:spcBef>
              <a:spcAft>
                <a:spcPts val="0"/>
              </a:spcAft>
              <a:buSzPts val="1800"/>
              <a:buChar char="•"/>
              <a:defRPr/>
            </a:lvl1pPr>
            <a:lvl2pPr marL="914400" lvl="1" indent="-342900" algn="l">
              <a:lnSpc>
                <a:spcPct val="120000"/>
              </a:lnSpc>
              <a:spcBef>
                <a:spcPts val="450"/>
              </a:spcBef>
              <a:spcAft>
                <a:spcPts val="0"/>
              </a:spcAft>
              <a:buSzPts val="1800"/>
              <a:buChar char="•"/>
              <a:defRPr/>
            </a:lvl2pPr>
            <a:lvl3pPr marL="1371600" lvl="2" indent="-342900" algn="l">
              <a:lnSpc>
                <a:spcPct val="120000"/>
              </a:lnSpc>
              <a:spcBef>
                <a:spcPts val="450"/>
              </a:spcBef>
              <a:spcAft>
                <a:spcPts val="0"/>
              </a:spcAft>
              <a:buSzPts val="1800"/>
              <a:buChar char="•"/>
              <a:defRPr/>
            </a:lvl3pPr>
            <a:lvl4pPr marL="1828800" lvl="3" indent="-342900" algn="l">
              <a:lnSpc>
                <a:spcPct val="120000"/>
              </a:lnSpc>
              <a:spcBef>
                <a:spcPts val="450"/>
              </a:spcBef>
              <a:spcAft>
                <a:spcPts val="0"/>
              </a:spcAft>
              <a:buSzPts val="1800"/>
              <a:buChar char="•"/>
              <a:defRPr/>
            </a:lvl4pPr>
            <a:lvl5pPr marL="2286000" lvl="4" indent="-342900" algn="l">
              <a:lnSpc>
                <a:spcPct val="120000"/>
              </a:lnSpc>
              <a:spcBef>
                <a:spcPts val="450"/>
              </a:spcBef>
              <a:spcAft>
                <a:spcPts val="0"/>
              </a:spcAft>
              <a:buSzPts val="1800"/>
              <a:buChar char="•"/>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
        <p:nvSpPr>
          <p:cNvPr id="140" name="Google Shape;140;p75"/>
          <p:cNvSpPr txBox="1">
            <a:spLocks noGrp="1"/>
          </p:cNvSpPr>
          <p:nvPr>
            <p:ph type="body" idx="2"/>
          </p:nvPr>
        </p:nvSpPr>
        <p:spPr>
          <a:xfrm>
            <a:off x="1300204" y="2884942"/>
            <a:ext cx="2947512" cy="202336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900"/>
              </a:spcBef>
              <a:spcAft>
                <a:spcPts val="0"/>
              </a:spcAft>
              <a:buSzPts val="1440"/>
              <a:buNone/>
              <a:defRPr sz="1440"/>
            </a:lvl1pPr>
            <a:lvl2pPr marL="914400" lvl="1" indent="-228600" algn="l">
              <a:lnSpc>
                <a:spcPct val="120000"/>
              </a:lnSpc>
              <a:spcBef>
                <a:spcPts val="450"/>
              </a:spcBef>
              <a:spcAft>
                <a:spcPts val="0"/>
              </a:spcAft>
              <a:buSzPts val="1260"/>
              <a:buNone/>
              <a:defRPr sz="1260"/>
            </a:lvl2pPr>
            <a:lvl3pPr marL="1371600" lvl="2" indent="-228600" algn="l">
              <a:lnSpc>
                <a:spcPct val="120000"/>
              </a:lnSpc>
              <a:spcBef>
                <a:spcPts val="450"/>
              </a:spcBef>
              <a:spcAft>
                <a:spcPts val="0"/>
              </a:spcAft>
              <a:buSzPts val="1080"/>
              <a:buNone/>
              <a:defRPr sz="1080"/>
            </a:lvl3pPr>
            <a:lvl4pPr marL="1828800" lvl="3" indent="-228600" algn="l">
              <a:lnSpc>
                <a:spcPct val="120000"/>
              </a:lnSpc>
              <a:spcBef>
                <a:spcPts val="450"/>
              </a:spcBef>
              <a:spcAft>
                <a:spcPts val="0"/>
              </a:spcAft>
              <a:buSzPts val="900"/>
              <a:buNone/>
              <a:defRPr sz="900"/>
            </a:lvl4pPr>
            <a:lvl5pPr marL="2286000" lvl="4" indent="-228600" algn="l">
              <a:lnSpc>
                <a:spcPct val="120000"/>
              </a:lnSpc>
              <a:spcBef>
                <a:spcPts val="450"/>
              </a:spcBef>
              <a:spcAft>
                <a:spcPts val="0"/>
              </a:spcAft>
              <a:buSzPts val="900"/>
              <a:buNone/>
              <a:defRPr sz="900"/>
            </a:lvl5pPr>
            <a:lvl6pPr marL="2743200" lvl="5" indent="-228600" algn="l">
              <a:lnSpc>
                <a:spcPct val="120000"/>
              </a:lnSpc>
              <a:spcBef>
                <a:spcPts val="450"/>
              </a:spcBef>
              <a:spcAft>
                <a:spcPts val="0"/>
              </a:spcAft>
              <a:buSzPts val="900"/>
              <a:buNone/>
              <a:defRPr sz="900"/>
            </a:lvl6pPr>
            <a:lvl7pPr marL="3200400" lvl="6" indent="-228600" algn="l">
              <a:lnSpc>
                <a:spcPct val="120000"/>
              </a:lnSpc>
              <a:spcBef>
                <a:spcPts val="450"/>
              </a:spcBef>
              <a:spcAft>
                <a:spcPts val="0"/>
              </a:spcAft>
              <a:buSzPts val="900"/>
              <a:buNone/>
              <a:defRPr sz="900"/>
            </a:lvl7pPr>
            <a:lvl8pPr marL="3657600" lvl="7" indent="-228600" algn="l">
              <a:lnSpc>
                <a:spcPct val="120000"/>
              </a:lnSpc>
              <a:spcBef>
                <a:spcPts val="450"/>
              </a:spcBef>
              <a:spcAft>
                <a:spcPts val="0"/>
              </a:spcAft>
              <a:buSzPts val="900"/>
              <a:buNone/>
              <a:defRPr sz="900"/>
            </a:lvl8pPr>
            <a:lvl9pPr marL="4114800" lvl="8" indent="-228600" algn="l">
              <a:lnSpc>
                <a:spcPct val="120000"/>
              </a:lnSpc>
              <a:spcBef>
                <a:spcPts val="450"/>
              </a:spcBef>
              <a:spcAft>
                <a:spcPts val="0"/>
              </a:spcAft>
              <a:buSzPts val="900"/>
              <a:buNone/>
              <a:defRPr sz="900"/>
            </a:lvl9pPr>
          </a:lstStyle>
          <a:p>
            <a:endParaRPr/>
          </a:p>
        </p:txBody>
      </p:sp>
      <p:sp>
        <p:nvSpPr>
          <p:cNvPr id="141" name="Google Shape;141;p75"/>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75"/>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p75"/>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44" name="Google Shape;144;p75"/>
          <p:cNvCxnSpPr/>
          <p:nvPr/>
        </p:nvCxnSpPr>
        <p:spPr>
          <a:xfrm>
            <a:off x="1303452" y="2884942"/>
            <a:ext cx="2942541"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45"/>
        <p:cNvGrpSpPr/>
        <p:nvPr/>
      </p:nvGrpSpPr>
      <p:grpSpPr>
        <a:xfrm>
          <a:off x="0" y="0"/>
          <a:ext cx="0" cy="0"/>
          <a:chOff x="0" y="0"/>
          <a:chExt cx="0" cy="0"/>
        </a:xfrm>
      </p:grpSpPr>
      <p:grpSp>
        <p:nvGrpSpPr>
          <p:cNvPr id="146" name="Google Shape;146;p76"/>
          <p:cNvGrpSpPr/>
          <p:nvPr/>
        </p:nvGrpSpPr>
        <p:grpSpPr>
          <a:xfrm>
            <a:off x="6729649" y="433953"/>
            <a:ext cx="3667080" cy="4634191"/>
            <a:chOff x="7477387" y="482170"/>
            <a:chExt cx="4074533" cy="5149101"/>
          </a:xfrm>
        </p:grpSpPr>
        <p:sp>
          <p:nvSpPr>
            <p:cNvPr id="147" name="Google Shape;147;p76"/>
            <p:cNvSpPr/>
            <p:nvPr/>
          </p:nvSpPr>
          <p:spPr>
            <a:xfrm>
              <a:off x="7477387" y="482170"/>
              <a:ext cx="4074533" cy="5149101"/>
            </a:xfrm>
            <a:prstGeom prst="rect">
              <a:avLst/>
            </a:prstGeom>
            <a:gradFill>
              <a:gsLst>
                <a:gs pos="0">
                  <a:srgbClr val="000001"/>
                </a:gs>
                <a:gs pos="100000">
                  <a:srgbClr val="191919"/>
                </a:gs>
              </a:gsLst>
              <a:lin ang="5400000" scaled="0"/>
            </a:gradFill>
            <a:ln>
              <a:noFill/>
            </a:ln>
            <a:effectLst>
              <a:outerShdw blurRad="127000" dist="228600" dir="4740000" sx="98000" sy="98000" algn="tl" rotWithShape="0">
                <a:srgbClr val="000000">
                  <a:alpha val="33333"/>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76"/>
            <p:cNvSpPr/>
            <p:nvPr/>
          </p:nvSpPr>
          <p:spPr>
            <a:xfrm>
              <a:off x="7790446" y="812506"/>
              <a:ext cx="3450289" cy="4466452"/>
            </a:xfrm>
            <a:prstGeom prst="rect">
              <a:avLst/>
            </a:prstGeom>
            <a:gradFill>
              <a:gsLst>
                <a:gs pos="0">
                  <a:srgbClr val="DADADA"/>
                </a:gs>
                <a:gs pos="100000">
                  <a:srgbClr val="FFFFFE"/>
                </a:gs>
              </a:gsLst>
              <a:lin ang="16200000" scaled="0"/>
            </a:gradFill>
            <a:ln w="50800" cap="flat" cmpd="sng">
              <a:solidFill>
                <a:srgbClr val="191919"/>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9" name="Google Shape;149;p76"/>
          <p:cNvSpPr txBox="1">
            <a:spLocks noGrp="1"/>
          </p:cNvSpPr>
          <p:nvPr>
            <p:ph type="title"/>
          </p:nvPr>
        </p:nvSpPr>
        <p:spPr>
          <a:xfrm>
            <a:off x="1306086" y="1016562"/>
            <a:ext cx="4979095" cy="164752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880"/>
              <a:buFont typeface="Gill Sans"/>
              <a:buNone/>
              <a:defRPr sz="288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76"/>
          <p:cNvSpPr>
            <a:spLocks noGrp="1"/>
          </p:cNvSpPr>
          <p:nvPr>
            <p:ph type="pic" idx="2"/>
          </p:nvPr>
        </p:nvSpPr>
        <p:spPr>
          <a:xfrm>
            <a:off x="7311951" y="1010288"/>
            <a:ext cx="2512054" cy="3479694"/>
          </a:xfrm>
          <a:prstGeom prst="rect">
            <a:avLst/>
          </a:prstGeom>
          <a:solidFill>
            <a:srgbClr val="D8D8D8"/>
          </a:solidFill>
          <a:ln>
            <a:noFill/>
          </a:ln>
        </p:spPr>
        <p:txBody>
          <a:bodyPr spcFirstLastPara="1" wrap="square" lIns="91425" tIns="45700" rIns="91425" bIns="45700" anchor="t" anchorCtr="0">
            <a:normAutofit/>
          </a:bodyPr>
          <a:lstStyle>
            <a:lvl1pPr marR="0" lvl="0" algn="ctr" rtl="0">
              <a:lnSpc>
                <a:spcPct val="120000"/>
              </a:lnSpc>
              <a:spcBef>
                <a:spcPts val="900"/>
              </a:spcBef>
              <a:spcAft>
                <a:spcPts val="0"/>
              </a:spcAft>
              <a:buClr>
                <a:schemeClr val="accent1"/>
              </a:buClr>
              <a:buSzPts val="2880"/>
              <a:buFont typeface="Arial"/>
              <a:buNone/>
              <a:defRPr sz="2880" b="0" i="0" u="none" strike="noStrike" cap="none">
                <a:solidFill>
                  <a:schemeClr val="dk1"/>
                </a:solidFill>
                <a:latin typeface="Gill Sans"/>
                <a:ea typeface="Gill Sans"/>
                <a:cs typeface="Gill Sans"/>
                <a:sym typeface="Gill Sans"/>
              </a:defRPr>
            </a:lvl1pPr>
            <a:lvl2pPr marR="0" lvl="1" algn="l" rtl="0">
              <a:lnSpc>
                <a:spcPct val="120000"/>
              </a:lnSpc>
              <a:spcBef>
                <a:spcPts val="450"/>
              </a:spcBef>
              <a:spcAft>
                <a:spcPts val="0"/>
              </a:spcAft>
              <a:buClr>
                <a:schemeClr val="accent1"/>
              </a:buClr>
              <a:buSzPts val="2520"/>
              <a:buFont typeface="Arial"/>
              <a:buNone/>
              <a:defRPr sz="2520" b="0" i="0" u="none" strike="noStrike" cap="none">
                <a:solidFill>
                  <a:schemeClr val="dk1"/>
                </a:solidFill>
                <a:latin typeface="Gill Sans"/>
                <a:ea typeface="Gill Sans"/>
                <a:cs typeface="Gill Sans"/>
                <a:sym typeface="Gill Sans"/>
              </a:defRPr>
            </a:lvl2pPr>
            <a:lvl3pPr marR="0" lvl="2" algn="l" rtl="0">
              <a:lnSpc>
                <a:spcPct val="120000"/>
              </a:lnSpc>
              <a:spcBef>
                <a:spcPts val="450"/>
              </a:spcBef>
              <a:spcAft>
                <a:spcPts val="0"/>
              </a:spcAft>
              <a:buClr>
                <a:schemeClr val="accent1"/>
              </a:buClr>
              <a:buSzPts val="2160"/>
              <a:buFont typeface="Arial"/>
              <a:buNone/>
              <a:defRPr sz="2160" b="0" i="0" u="none" strike="noStrike" cap="none">
                <a:solidFill>
                  <a:schemeClr val="dk1"/>
                </a:solidFill>
                <a:latin typeface="Gill Sans"/>
                <a:ea typeface="Gill Sans"/>
                <a:cs typeface="Gill Sans"/>
                <a:sym typeface="Gill Sans"/>
              </a:defRPr>
            </a:lvl3pPr>
            <a:lvl4pPr marR="0" lvl="3" algn="l" rtl="0">
              <a:lnSpc>
                <a:spcPct val="120000"/>
              </a:lnSpc>
              <a:spcBef>
                <a:spcPts val="450"/>
              </a:spcBef>
              <a:spcAft>
                <a:spcPts val="0"/>
              </a:spcAft>
              <a:buClr>
                <a:schemeClr val="accent1"/>
              </a:buClr>
              <a:buSzPts val="1800"/>
              <a:buFont typeface="Arial"/>
              <a:buNone/>
              <a:defRPr sz="1800" b="0" i="0" u="none" strike="noStrike" cap="none">
                <a:solidFill>
                  <a:schemeClr val="dk1"/>
                </a:solidFill>
                <a:latin typeface="Gill Sans"/>
                <a:ea typeface="Gill Sans"/>
                <a:cs typeface="Gill Sans"/>
                <a:sym typeface="Gill Sans"/>
              </a:defRPr>
            </a:lvl4pPr>
            <a:lvl5pPr marR="0" lvl="4" algn="l" rtl="0">
              <a:lnSpc>
                <a:spcPct val="120000"/>
              </a:lnSpc>
              <a:spcBef>
                <a:spcPts val="450"/>
              </a:spcBef>
              <a:spcAft>
                <a:spcPts val="0"/>
              </a:spcAft>
              <a:buClr>
                <a:schemeClr val="accent1"/>
              </a:buClr>
              <a:buSzPts val="1800"/>
              <a:buFont typeface="Arial"/>
              <a:buNone/>
              <a:defRPr sz="1800" b="0" i="0" u="none" strike="noStrike" cap="none">
                <a:solidFill>
                  <a:schemeClr val="dk1"/>
                </a:solidFill>
                <a:latin typeface="Gill Sans"/>
                <a:ea typeface="Gill Sans"/>
                <a:cs typeface="Gill Sans"/>
                <a:sym typeface="Gill Sans"/>
              </a:defRPr>
            </a:lvl5pPr>
            <a:lvl6pPr marR="0" lvl="5" algn="l" rtl="0">
              <a:lnSpc>
                <a:spcPct val="120000"/>
              </a:lnSpc>
              <a:spcBef>
                <a:spcPts val="450"/>
              </a:spcBef>
              <a:spcAft>
                <a:spcPts val="0"/>
              </a:spcAft>
              <a:buClr>
                <a:schemeClr val="accent1"/>
              </a:buClr>
              <a:buSzPts val="1800"/>
              <a:buFont typeface="Arial"/>
              <a:buNone/>
              <a:defRPr sz="1800" b="0" i="0" u="none" strike="noStrike" cap="none">
                <a:solidFill>
                  <a:schemeClr val="dk1"/>
                </a:solidFill>
                <a:latin typeface="Gill Sans"/>
                <a:ea typeface="Gill Sans"/>
                <a:cs typeface="Gill Sans"/>
                <a:sym typeface="Gill Sans"/>
              </a:defRPr>
            </a:lvl6pPr>
            <a:lvl7pPr marR="0" lvl="6" algn="l" rtl="0">
              <a:lnSpc>
                <a:spcPct val="120000"/>
              </a:lnSpc>
              <a:spcBef>
                <a:spcPts val="450"/>
              </a:spcBef>
              <a:spcAft>
                <a:spcPts val="0"/>
              </a:spcAft>
              <a:buClr>
                <a:schemeClr val="accent1"/>
              </a:buClr>
              <a:buSzPts val="1800"/>
              <a:buFont typeface="Arial"/>
              <a:buNone/>
              <a:defRPr sz="1800" b="0" i="0" u="none" strike="noStrike" cap="none">
                <a:solidFill>
                  <a:schemeClr val="dk1"/>
                </a:solidFill>
                <a:latin typeface="Gill Sans"/>
                <a:ea typeface="Gill Sans"/>
                <a:cs typeface="Gill Sans"/>
                <a:sym typeface="Gill Sans"/>
              </a:defRPr>
            </a:lvl7pPr>
            <a:lvl8pPr marR="0" lvl="7" algn="l" rtl="0">
              <a:lnSpc>
                <a:spcPct val="120000"/>
              </a:lnSpc>
              <a:spcBef>
                <a:spcPts val="450"/>
              </a:spcBef>
              <a:spcAft>
                <a:spcPts val="0"/>
              </a:spcAft>
              <a:buClr>
                <a:schemeClr val="accent1"/>
              </a:buClr>
              <a:buSzPts val="1800"/>
              <a:buFont typeface="Arial"/>
              <a:buNone/>
              <a:defRPr sz="1800" b="0" i="0" u="none" strike="noStrike" cap="none">
                <a:solidFill>
                  <a:schemeClr val="dk1"/>
                </a:solidFill>
                <a:latin typeface="Gill Sans"/>
                <a:ea typeface="Gill Sans"/>
                <a:cs typeface="Gill Sans"/>
                <a:sym typeface="Gill Sans"/>
              </a:defRPr>
            </a:lvl8pPr>
            <a:lvl9pPr marR="0" lvl="8" algn="l" rtl="0">
              <a:lnSpc>
                <a:spcPct val="120000"/>
              </a:lnSpc>
              <a:spcBef>
                <a:spcPts val="450"/>
              </a:spcBef>
              <a:spcAft>
                <a:spcPts val="0"/>
              </a:spcAft>
              <a:buClr>
                <a:schemeClr val="accent1"/>
              </a:buClr>
              <a:buSzPts val="1800"/>
              <a:buFont typeface="Arial"/>
              <a:buNone/>
              <a:defRPr sz="1800" b="0" i="0" u="none" strike="noStrike" cap="none">
                <a:solidFill>
                  <a:schemeClr val="dk1"/>
                </a:solidFill>
                <a:latin typeface="Gill Sans"/>
                <a:ea typeface="Gill Sans"/>
                <a:cs typeface="Gill Sans"/>
                <a:sym typeface="Gill Sans"/>
              </a:defRPr>
            </a:lvl9pPr>
          </a:lstStyle>
          <a:p>
            <a:endParaRPr/>
          </a:p>
        </p:txBody>
      </p:sp>
      <p:sp>
        <p:nvSpPr>
          <p:cNvPr id="151" name="Google Shape;151;p76"/>
          <p:cNvSpPr txBox="1">
            <a:spLocks noGrp="1"/>
          </p:cNvSpPr>
          <p:nvPr>
            <p:ph type="body" idx="1"/>
          </p:nvPr>
        </p:nvSpPr>
        <p:spPr>
          <a:xfrm>
            <a:off x="1305296" y="2831393"/>
            <a:ext cx="4971964" cy="180336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900"/>
              </a:spcBef>
              <a:spcAft>
                <a:spcPts val="0"/>
              </a:spcAft>
              <a:buSzPts val="1620"/>
              <a:buNone/>
              <a:defRPr sz="1620"/>
            </a:lvl1pPr>
            <a:lvl2pPr marL="914400" lvl="1" indent="-228600" algn="l">
              <a:lnSpc>
                <a:spcPct val="120000"/>
              </a:lnSpc>
              <a:spcBef>
                <a:spcPts val="450"/>
              </a:spcBef>
              <a:spcAft>
                <a:spcPts val="0"/>
              </a:spcAft>
              <a:buSzPts val="1260"/>
              <a:buNone/>
              <a:defRPr sz="1260"/>
            </a:lvl2pPr>
            <a:lvl3pPr marL="1371600" lvl="2" indent="-228600" algn="l">
              <a:lnSpc>
                <a:spcPct val="120000"/>
              </a:lnSpc>
              <a:spcBef>
                <a:spcPts val="450"/>
              </a:spcBef>
              <a:spcAft>
                <a:spcPts val="0"/>
              </a:spcAft>
              <a:buSzPts val="1080"/>
              <a:buNone/>
              <a:defRPr sz="1080"/>
            </a:lvl3pPr>
            <a:lvl4pPr marL="1828800" lvl="3" indent="-228600" algn="l">
              <a:lnSpc>
                <a:spcPct val="120000"/>
              </a:lnSpc>
              <a:spcBef>
                <a:spcPts val="450"/>
              </a:spcBef>
              <a:spcAft>
                <a:spcPts val="0"/>
              </a:spcAft>
              <a:buSzPts val="900"/>
              <a:buNone/>
              <a:defRPr sz="900"/>
            </a:lvl4pPr>
            <a:lvl5pPr marL="2286000" lvl="4" indent="-228600" algn="l">
              <a:lnSpc>
                <a:spcPct val="120000"/>
              </a:lnSpc>
              <a:spcBef>
                <a:spcPts val="450"/>
              </a:spcBef>
              <a:spcAft>
                <a:spcPts val="0"/>
              </a:spcAft>
              <a:buSzPts val="900"/>
              <a:buNone/>
              <a:defRPr sz="900"/>
            </a:lvl5pPr>
            <a:lvl6pPr marL="2743200" lvl="5" indent="-228600" algn="l">
              <a:lnSpc>
                <a:spcPct val="120000"/>
              </a:lnSpc>
              <a:spcBef>
                <a:spcPts val="450"/>
              </a:spcBef>
              <a:spcAft>
                <a:spcPts val="0"/>
              </a:spcAft>
              <a:buSzPts val="900"/>
              <a:buNone/>
              <a:defRPr sz="900"/>
            </a:lvl6pPr>
            <a:lvl7pPr marL="3200400" lvl="6" indent="-228600" algn="l">
              <a:lnSpc>
                <a:spcPct val="120000"/>
              </a:lnSpc>
              <a:spcBef>
                <a:spcPts val="450"/>
              </a:spcBef>
              <a:spcAft>
                <a:spcPts val="0"/>
              </a:spcAft>
              <a:buSzPts val="900"/>
              <a:buNone/>
              <a:defRPr sz="900"/>
            </a:lvl7pPr>
            <a:lvl8pPr marL="3657600" lvl="7" indent="-228600" algn="l">
              <a:lnSpc>
                <a:spcPct val="120000"/>
              </a:lnSpc>
              <a:spcBef>
                <a:spcPts val="450"/>
              </a:spcBef>
              <a:spcAft>
                <a:spcPts val="0"/>
              </a:spcAft>
              <a:buSzPts val="900"/>
              <a:buNone/>
              <a:defRPr sz="900"/>
            </a:lvl8pPr>
            <a:lvl9pPr marL="4114800" lvl="8" indent="-228600" algn="l">
              <a:lnSpc>
                <a:spcPct val="120000"/>
              </a:lnSpc>
              <a:spcBef>
                <a:spcPts val="450"/>
              </a:spcBef>
              <a:spcAft>
                <a:spcPts val="0"/>
              </a:spcAft>
              <a:buSzPts val="900"/>
              <a:buNone/>
              <a:defRPr sz="900"/>
            </a:lvl9pPr>
          </a:lstStyle>
          <a:p>
            <a:endParaRPr/>
          </a:p>
        </p:txBody>
      </p:sp>
      <p:sp>
        <p:nvSpPr>
          <p:cNvPr id="152" name="Google Shape;152;p76"/>
          <p:cNvSpPr txBox="1">
            <a:spLocks noGrp="1"/>
          </p:cNvSpPr>
          <p:nvPr>
            <p:ph type="dt" idx="10"/>
          </p:nvPr>
        </p:nvSpPr>
        <p:spPr>
          <a:xfrm>
            <a:off x="1302644" y="4922871"/>
            <a:ext cx="4974616" cy="28811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p76"/>
          <p:cNvSpPr txBox="1">
            <a:spLocks noGrp="1"/>
          </p:cNvSpPr>
          <p:nvPr>
            <p:ph type="ftr" idx="11"/>
          </p:nvPr>
        </p:nvSpPr>
        <p:spPr>
          <a:xfrm>
            <a:off x="1302644" y="286776"/>
            <a:ext cx="4986904" cy="288838"/>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76"/>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55" name="Google Shape;155;p76"/>
          <p:cNvCxnSpPr/>
          <p:nvPr/>
        </p:nvCxnSpPr>
        <p:spPr>
          <a:xfrm>
            <a:off x="1302644" y="2829245"/>
            <a:ext cx="4974616"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56"/>
        <p:cNvGrpSpPr/>
        <p:nvPr/>
      </p:nvGrpSpPr>
      <p:grpSpPr>
        <a:xfrm>
          <a:off x="0" y="0"/>
          <a:ext cx="0" cy="0"/>
          <a:chOff x="0" y="0"/>
          <a:chExt cx="0" cy="0"/>
        </a:xfrm>
      </p:grpSpPr>
      <p:sp>
        <p:nvSpPr>
          <p:cNvPr id="157" name="Google Shape;157;p77"/>
          <p:cNvSpPr txBox="1">
            <a:spLocks noGrp="1"/>
          </p:cNvSpPr>
          <p:nvPr>
            <p:ph type="title"/>
          </p:nvPr>
        </p:nvSpPr>
        <p:spPr>
          <a:xfrm>
            <a:off x="1306421" y="724067"/>
            <a:ext cx="8642948" cy="944312"/>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77"/>
          <p:cNvSpPr txBox="1">
            <a:spLocks noGrp="1"/>
          </p:cNvSpPr>
          <p:nvPr>
            <p:ph type="body" idx="1"/>
          </p:nvPr>
        </p:nvSpPr>
        <p:spPr>
          <a:xfrm rot="5400000">
            <a:off x="4075119" y="-954539"/>
            <a:ext cx="3105552" cy="8642948"/>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900"/>
              </a:spcBef>
              <a:spcAft>
                <a:spcPts val="0"/>
              </a:spcAft>
              <a:buSzPts val="1800"/>
              <a:buChar char="•"/>
              <a:defRPr/>
            </a:lvl1pPr>
            <a:lvl2pPr marL="914400" lvl="1" indent="-342900" algn="l">
              <a:lnSpc>
                <a:spcPct val="120000"/>
              </a:lnSpc>
              <a:spcBef>
                <a:spcPts val="450"/>
              </a:spcBef>
              <a:spcAft>
                <a:spcPts val="0"/>
              </a:spcAft>
              <a:buSzPts val="1800"/>
              <a:buChar char="•"/>
              <a:defRPr/>
            </a:lvl2pPr>
            <a:lvl3pPr marL="1371600" lvl="2" indent="-342900" algn="l">
              <a:lnSpc>
                <a:spcPct val="120000"/>
              </a:lnSpc>
              <a:spcBef>
                <a:spcPts val="450"/>
              </a:spcBef>
              <a:spcAft>
                <a:spcPts val="0"/>
              </a:spcAft>
              <a:buSzPts val="1800"/>
              <a:buChar char="•"/>
              <a:defRPr/>
            </a:lvl3pPr>
            <a:lvl4pPr marL="1828800" lvl="3" indent="-342900" algn="l">
              <a:lnSpc>
                <a:spcPct val="120000"/>
              </a:lnSpc>
              <a:spcBef>
                <a:spcPts val="450"/>
              </a:spcBef>
              <a:spcAft>
                <a:spcPts val="0"/>
              </a:spcAft>
              <a:buSzPts val="1800"/>
              <a:buChar char="•"/>
              <a:defRPr/>
            </a:lvl4pPr>
            <a:lvl5pPr marL="2286000" lvl="4" indent="-342900" algn="l">
              <a:lnSpc>
                <a:spcPct val="120000"/>
              </a:lnSpc>
              <a:spcBef>
                <a:spcPts val="450"/>
              </a:spcBef>
              <a:spcAft>
                <a:spcPts val="0"/>
              </a:spcAft>
              <a:buSzPts val="1800"/>
              <a:buChar char="•"/>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
        <p:nvSpPr>
          <p:cNvPr id="159" name="Google Shape;159;p77"/>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0" name="Google Shape;160;p77"/>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p77"/>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62" name="Google Shape;162;p77"/>
          <p:cNvCxnSpPr/>
          <p:nvPr/>
        </p:nvCxnSpPr>
        <p:spPr>
          <a:xfrm>
            <a:off x="1308506" y="1662379"/>
            <a:ext cx="8646770"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63"/>
        <p:cNvGrpSpPr/>
        <p:nvPr/>
      </p:nvGrpSpPr>
      <p:grpSpPr>
        <a:xfrm>
          <a:off x="0" y="0"/>
          <a:ext cx="0" cy="0"/>
          <a:chOff x="0" y="0"/>
          <a:chExt cx="0" cy="0"/>
        </a:xfrm>
      </p:grpSpPr>
      <p:sp>
        <p:nvSpPr>
          <p:cNvPr id="164" name="Google Shape;164;p78"/>
          <p:cNvSpPr txBox="1">
            <a:spLocks noGrp="1"/>
          </p:cNvSpPr>
          <p:nvPr>
            <p:ph type="title"/>
          </p:nvPr>
        </p:nvSpPr>
        <p:spPr>
          <a:xfrm rot="5400000">
            <a:off x="7125334" y="2088942"/>
            <a:ext cx="4193900" cy="145416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2880"/>
              <a:buFont typeface="Gill Sans"/>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p78"/>
          <p:cNvSpPr txBox="1">
            <a:spLocks noGrp="1"/>
          </p:cNvSpPr>
          <p:nvPr>
            <p:ph type="body" idx="1"/>
          </p:nvPr>
        </p:nvSpPr>
        <p:spPr>
          <a:xfrm rot="5400000">
            <a:off x="2726229" y="-706948"/>
            <a:ext cx="4193900" cy="704594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900"/>
              </a:spcBef>
              <a:spcAft>
                <a:spcPts val="0"/>
              </a:spcAft>
              <a:buSzPts val="1800"/>
              <a:buChar char="•"/>
              <a:defRPr/>
            </a:lvl1pPr>
            <a:lvl2pPr marL="914400" lvl="1" indent="-342900" algn="l">
              <a:lnSpc>
                <a:spcPct val="120000"/>
              </a:lnSpc>
              <a:spcBef>
                <a:spcPts val="450"/>
              </a:spcBef>
              <a:spcAft>
                <a:spcPts val="0"/>
              </a:spcAft>
              <a:buSzPts val="1800"/>
              <a:buChar char="•"/>
              <a:defRPr/>
            </a:lvl2pPr>
            <a:lvl3pPr marL="1371600" lvl="2" indent="-342900" algn="l">
              <a:lnSpc>
                <a:spcPct val="120000"/>
              </a:lnSpc>
              <a:spcBef>
                <a:spcPts val="450"/>
              </a:spcBef>
              <a:spcAft>
                <a:spcPts val="0"/>
              </a:spcAft>
              <a:buSzPts val="1800"/>
              <a:buChar char="•"/>
              <a:defRPr/>
            </a:lvl3pPr>
            <a:lvl4pPr marL="1828800" lvl="3" indent="-342900" algn="l">
              <a:lnSpc>
                <a:spcPct val="120000"/>
              </a:lnSpc>
              <a:spcBef>
                <a:spcPts val="450"/>
              </a:spcBef>
              <a:spcAft>
                <a:spcPts val="0"/>
              </a:spcAft>
              <a:buSzPts val="1800"/>
              <a:buChar char="•"/>
              <a:defRPr/>
            </a:lvl4pPr>
            <a:lvl5pPr marL="2286000" lvl="4" indent="-342900" algn="l">
              <a:lnSpc>
                <a:spcPct val="120000"/>
              </a:lnSpc>
              <a:spcBef>
                <a:spcPts val="450"/>
              </a:spcBef>
              <a:spcAft>
                <a:spcPts val="0"/>
              </a:spcAft>
              <a:buSzPts val="1800"/>
              <a:buChar char="•"/>
              <a:defRPr/>
            </a:lvl5pPr>
            <a:lvl6pPr marL="2743200" lvl="5" indent="-342900" algn="l">
              <a:lnSpc>
                <a:spcPct val="120000"/>
              </a:lnSpc>
              <a:spcBef>
                <a:spcPts val="450"/>
              </a:spcBef>
              <a:spcAft>
                <a:spcPts val="0"/>
              </a:spcAft>
              <a:buSzPts val="1800"/>
              <a:buChar char="•"/>
              <a:defRPr/>
            </a:lvl6pPr>
            <a:lvl7pPr marL="3200400" lvl="6" indent="-342900" algn="l">
              <a:lnSpc>
                <a:spcPct val="120000"/>
              </a:lnSpc>
              <a:spcBef>
                <a:spcPts val="450"/>
              </a:spcBef>
              <a:spcAft>
                <a:spcPts val="0"/>
              </a:spcAft>
              <a:buSzPts val="1800"/>
              <a:buChar char="•"/>
              <a:defRPr/>
            </a:lvl7pPr>
            <a:lvl8pPr marL="3657600" lvl="7" indent="-342900" algn="l">
              <a:lnSpc>
                <a:spcPct val="120000"/>
              </a:lnSpc>
              <a:spcBef>
                <a:spcPts val="450"/>
              </a:spcBef>
              <a:spcAft>
                <a:spcPts val="0"/>
              </a:spcAft>
              <a:buSzPts val="1800"/>
              <a:buChar char="•"/>
              <a:defRPr/>
            </a:lvl8pPr>
            <a:lvl9pPr marL="4114800" lvl="8" indent="-342900" algn="l">
              <a:lnSpc>
                <a:spcPct val="120000"/>
              </a:lnSpc>
              <a:spcBef>
                <a:spcPts val="450"/>
              </a:spcBef>
              <a:spcAft>
                <a:spcPts val="0"/>
              </a:spcAft>
              <a:buSzPts val="1800"/>
              <a:buChar char="•"/>
              <a:defRPr/>
            </a:lvl9pPr>
          </a:lstStyle>
          <a:p>
            <a:endParaRPr/>
          </a:p>
        </p:txBody>
      </p:sp>
      <p:sp>
        <p:nvSpPr>
          <p:cNvPr id="166" name="Google Shape;166;p78"/>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78"/>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p78"/>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69" name="Google Shape;169;p78"/>
          <p:cNvCxnSpPr/>
          <p:nvPr/>
        </p:nvCxnSpPr>
        <p:spPr>
          <a:xfrm>
            <a:off x="8495200" y="719076"/>
            <a:ext cx="0" cy="419390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174"/>
        <p:cNvGrpSpPr/>
        <p:nvPr/>
      </p:nvGrpSpPr>
      <p:grpSpPr>
        <a:xfrm>
          <a:off x="0" y="0"/>
          <a:ext cx="0" cy="0"/>
          <a:chOff x="0" y="0"/>
          <a:chExt cx="0" cy="0"/>
        </a:xfrm>
      </p:grpSpPr>
      <p:sp>
        <p:nvSpPr>
          <p:cNvPr id="175" name="Google Shape;175;p85"/>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85"/>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2000"/>
              <a:buFont typeface="Trebuchet MS"/>
              <a:buNone/>
              <a:defRPr sz="2000">
                <a:solidFill>
                  <a:schemeClr val="dk2"/>
                </a:solidFill>
              </a:defRPr>
            </a:lvl1pPr>
            <a:lvl2pPr marL="914400" lvl="1" indent="-228600" algn="l">
              <a:lnSpc>
                <a:spcPct val="90000"/>
              </a:lnSpc>
              <a:spcBef>
                <a:spcPts val="900"/>
              </a:spcBef>
              <a:spcAft>
                <a:spcPts val="0"/>
              </a:spcAft>
              <a:buClr>
                <a:schemeClr val="dk1"/>
              </a:buClr>
              <a:buSzPts val="1800"/>
              <a:buFont typeface="Trebuchet MS"/>
              <a:buNone/>
              <a:defRPr sz="1800">
                <a:solidFill>
                  <a:schemeClr val="dk2"/>
                </a:solidFill>
              </a:defRPr>
            </a:lvl2pPr>
            <a:lvl3pPr marL="1371600" lvl="2" indent="-228600" algn="l">
              <a:lnSpc>
                <a:spcPct val="90000"/>
              </a:lnSpc>
              <a:spcBef>
                <a:spcPts val="900"/>
              </a:spcBef>
              <a:spcAft>
                <a:spcPts val="0"/>
              </a:spcAft>
              <a:buClr>
                <a:schemeClr val="dk1"/>
              </a:buClr>
              <a:buSzPts val="1600"/>
              <a:buFont typeface="Trebuchet MS"/>
              <a:buNone/>
              <a:defRPr sz="1600">
                <a:solidFill>
                  <a:schemeClr val="dk2"/>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177" name="Google Shape;177;p85"/>
          <p:cNvSpPr txBox="1">
            <a:spLocks noGrp="1"/>
          </p:cNvSpPr>
          <p:nvPr>
            <p:ph type="body" idx="2"/>
          </p:nvPr>
        </p:nvSpPr>
        <p:spPr>
          <a:xfrm>
            <a:off x="498348" y="11833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Closing Slide">
  <p:cSld name="Closing Slide">
    <p:bg>
      <p:bgPr>
        <a:solidFill>
          <a:schemeClr val="lt1"/>
        </a:solidFill>
        <a:effectLst/>
      </p:bgPr>
    </p:bg>
    <p:spTree>
      <p:nvGrpSpPr>
        <p:cNvPr id="1" name="Shape 178"/>
        <p:cNvGrpSpPr/>
        <p:nvPr/>
      </p:nvGrpSpPr>
      <p:grpSpPr>
        <a:xfrm>
          <a:off x="0" y="0"/>
          <a:ext cx="0" cy="0"/>
          <a:chOff x="0" y="0"/>
          <a:chExt cx="0" cy="0"/>
        </a:xfrm>
      </p:grpSpPr>
      <p:pic>
        <p:nvPicPr>
          <p:cNvPr id="179" name="Google Shape;179;p105"/>
          <p:cNvPicPr preferRelativeResize="0"/>
          <p:nvPr/>
        </p:nvPicPr>
        <p:blipFill rotWithShape="1">
          <a:blip r:embed="rId2">
            <a:alphaModFix/>
          </a:blip>
          <a:srcRect l="-21752" b="-228"/>
          <a:stretch/>
        </p:blipFill>
        <p:spPr>
          <a:xfrm rot="10800000" flipH="1">
            <a:off x="0" y="229699"/>
            <a:ext cx="10972800" cy="5942501"/>
          </a:xfrm>
          <a:prstGeom prst="rect">
            <a:avLst/>
          </a:prstGeom>
          <a:noFill/>
          <a:ln>
            <a:noFill/>
          </a:ln>
        </p:spPr>
      </p:pic>
      <p:sp>
        <p:nvSpPr>
          <p:cNvPr id="180" name="Google Shape;180;p105"/>
          <p:cNvSpPr/>
          <p:nvPr/>
        </p:nvSpPr>
        <p:spPr>
          <a:xfrm>
            <a:off x="0" y="0"/>
            <a:ext cx="10972800" cy="6172200"/>
          </a:xfrm>
          <a:prstGeom prst="rect">
            <a:avLst/>
          </a:prstGeom>
          <a:gradFill>
            <a:gsLst>
              <a:gs pos="0">
                <a:schemeClr val="lt1"/>
              </a:gs>
              <a:gs pos="34000">
                <a:schemeClr val="lt1"/>
              </a:gs>
              <a:gs pos="100000">
                <a:srgbClr val="FFFFFF">
                  <a:alpha val="34901"/>
                </a:srgbClr>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pic>
        <p:nvPicPr>
          <p:cNvPr id="181" name="Google Shape;181;p105"/>
          <p:cNvPicPr preferRelativeResize="0"/>
          <p:nvPr/>
        </p:nvPicPr>
        <p:blipFill rotWithShape="1">
          <a:blip r:embed="rId3">
            <a:alphaModFix/>
          </a:blip>
          <a:srcRect/>
          <a:stretch/>
        </p:blipFill>
        <p:spPr>
          <a:xfrm>
            <a:off x="583337" y="3902417"/>
            <a:ext cx="3232858" cy="1132744"/>
          </a:xfrm>
          <a:prstGeom prst="rect">
            <a:avLst/>
          </a:prstGeom>
          <a:noFill/>
          <a:ln>
            <a:noFill/>
          </a:ln>
        </p:spPr>
      </p:pic>
      <p:sp>
        <p:nvSpPr>
          <p:cNvPr id="182" name="Google Shape;182;p105"/>
          <p:cNvSpPr txBox="1"/>
          <p:nvPr/>
        </p:nvSpPr>
        <p:spPr>
          <a:xfrm>
            <a:off x="481641" y="5310989"/>
            <a:ext cx="2512291" cy="369332"/>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None/>
            </a:pPr>
            <a:r>
              <a:rPr lang="en-US" sz="2000" b="0" i="0" u="none" strike="noStrike" cap="none">
                <a:solidFill>
                  <a:schemeClr val="lt2"/>
                </a:solidFill>
                <a:latin typeface="Trebuchet MS"/>
                <a:ea typeface="Trebuchet MS"/>
                <a:cs typeface="Trebuchet MS"/>
                <a:sym typeface="Trebuchet MS"/>
              </a:rPr>
              <a:t>www.nvidia.com/dli</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ubtitle, and Content with CONFIDENTIAL">
  <p:cSld name="Title, Subtitle, and Content with CONFIDENTIAL">
    <p:spTree>
      <p:nvGrpSpPr>
        <p:cNvPr id="1" name="Shape 183"/>
        <p:cNvGrpSpPr/>
        <p:nvPr/>
      </p:nvGrpSpPr>
      <p:grpSpPr>
        <a:xfrm>
          <a:off x="0" y="0"/>
          <a:ext cx="0" cy="0"/>
          <a:chOff x="0" y="0"/>
          <a:chExt cx="0" cy="0"/>
        </a:xfrm>
      </p:grpSpPr>
      <p:sp>
        <p:nvSpPr>
          <p:cNvPr id="184" name="Google Shape;184;p106"/>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5" name="Google Shape;185;p106"/>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2000"/>
              <a:buFont typeface="Trebuchet MS"/>
              <a:buNone/>
              <a:defRPr sz="2000">
                <a:solidFill>
                  <a:schemeClr val="dk2"/>
                </a:solidFill>
              </a:defRPr>
            </a:lvl1pPr>
            <a:lvl2pPr marL="914400" lvl="1" indent="-228600" algn="l">
              <a:lnSpc>
                <a:spcPct val="90000"/>
              </a:lnSpc>
              <a:spcBef>
                <a:spcPts val="900"/>
              </a:spcBef>
              <a:spcAft>
                <a:spcPts val="0"/>
              </a:spcAft>
              <a:buClr>
                <a:schemeClr val="dk1"/>
              </a:buClr>
              <a:buSzPts val="1800"/>
              <a:buFont typeface="Trebuchet MS"/>
              <a:buNone/>
              <a:defRPr sz="1800">
                <a:solidFill>
                  <a:schemeClr val="dk2"/>
                </a:solidFill>
              </a:defRPr>
            </a:lvl2pPr>
            <a:lvl3pPr marL="1371600" lvl="2" indent="-228600" algn="l">
              <a:lnSpc>
                <a:spcPct val="90000"/>
              </a:lnSpc>
              <a:spcBef>
                <a:spcPts val="900"/>
              </a:spcBef>
              <a:spcAft>
                <a:spcPts val="0"/>
              </a:spcAft>
              <a:buClr>
                <a:schemeClr val="dk1"/>
              </a:buClr>
              <a:buSzPts val="1600"/>
              <a:buFont typeface="Trebuchet MS"/>
              <a:buNone/>
              <a:defRPr sz="1600">
                <a:solidFill>
                  <a:schemeClr val="dk2"/>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186" name="Google Shape;186;p106"/>
          <p:cNvSpPr txBox="1">
            <a:spLocks noGrp="1"/>
          </p:cNvSpPr>
          <p:nvPr>
            <p:ph type="body" idx="2"/>
          </p:nvPr>
        </p:nvSpPr>
        <p:spPr>
          <a:xfrm>
            <a:off x="498348" y="11833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187" name="Google Shape;187;p106"/>
          <p:cNvSpPr/>
          <p:nvPr/>
        </p:nvSpPr>
        <p:spPr>
          <a:xfrm>
            <a:off x="7049729" y="5781717"/>
            <a:ext cx="2762866" cy="248142"/>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chemeClr val="dk2"/>
              </a:buClr>
              <a:buSzPts val="800"/>
              <a:buFont typeface="Arial"/>
              <a:buNone/>
            </a:pPr>
            <a:r>
              <a:rPr lang="en-US" sz="800" b="1" i="0" u="none" strike="noStrike" cap="none">
                <a:solidFill>
                  <a:schemeClr val="dk2"/>
                </a:solidFill>
                <a:latin typeface="Trebuchet MS"/>
                <a:ea typeface="Trebuchet MS"/>
                <a:cs typeface="Trebuchet MS"/>
                <a:sym typeface="Trebuchet MS"/>
              </a:rPr>
              <a:t>NVIDIA CONFIDENTIAL. DO NOT DISTRIBUTE.</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Subtitle, and Content - NO LOGO &amp; PAGE NUMBER">
  <p:cSld name="Title, Subtitle, and Content - NO LOGO &amp; PAGE NUMBER">
    <p:spTree>
      <p:nvGrpSpPr>
        <p:cNvPr id="1" name="Shape 188"/>
        <p:cNvGrpSpPr/>
        <p:nvPr/>
      </p:nvGrpSpPr>
      <p:grpSpPr>
        <a:xfrm>
          <a:off x="0" y="0"/>
          <a:ext cx="0" cy="0"/>
          <a:chOff x="0" y="0"/>
          <a:chExt cx="0" cy="0"/>
        </a:xfrm>
      </p:grpSpPr>
      <p:sp>
        <p:nvSpPr>
          <p:cNvPr id="189" name="Google Shape;189;p107"/>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190" name="Google Shape;190;p107"/>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1" name="Google Shape;191;p107"/>
          <p:cNvSpPr txBox="1">
            <a:spLocks noGrp="1"/>
          </p:cNvSpPr>
          <p:nvPr>
            <p:ph type="body" idx="1"/>
          </p:nvPr>
        </p:nvSpPr>
        <p:spPr>
          <a:xfrm>
            <a:off x="512064" y="2103035"/>
            <a:ext cx="9948672"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2000"/>
              <a:buFont typeface="Trebuchet MS"/>
              <a:buNone/>
              <a:defRPr sz="2000">
                <a:solidFill>
                  <a:schemeClr val="dk2"/>
                </a:solidFill>
              </a:defRPr>
            </a:lvl1pPr>
            <a:lvl2pPr marL="914400" lvl="1" indent="-228600" algn="l">
              <a:lnSpc>
                <a:spcPct val="90000"/>
              </a:lnSpc>
              <a:spcBef>
                <a:spcPts val="900"/>
              </a:spcBef>
              <a:spcAft>
                <a:spcPts val="0"/>
              </a:spcAft>
              <a:buClr>
                <a:schemeClr val="dk1"/>
              </a:buClr>
              <a:buSzPts val="1800"/>
              <a:buFont typeface="Trebuchet MS"/>
              <a:buNone/>
              <a:defRPr sz="1800">
                <a:solidFill>
                  <a:schemeClr val="dk2"/>
                </a:solidFill>
              </a:defRPr>
            </a:lvl2pPr>
            <a:lvl3pPr marL="1371600" lvl="2" indent="-228600" algn="l">
              <a:lnSpc>
                <a:spcPct val="90000"/>
              </a:lnSpc>
              <a:spcBef>
                <a:spcPts val="900"/>
              </a:spcBef>
              <a:spcAft>
                <a:spcPts val="0"/>
              </a:spcAft>
              <a:buClr>
                <a:schemeClr val="dk1"/>
              </a:buClr>
              <a:buSzPts val="1800"/>
              <a:buFont typeface="Trebuchet MS"/>
              <a:buNone/>
              <a:defRPr sz="1800">
                <a:solidFill>
                  <a:schemeClr val="dk2"/>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192" name="Google Shape;192;p107"/>
          <p:cNvSpPr txBox="1">
            <a:spLocks noGrp="1"/>
          </p:cNvSpPr>
          <p:nvPr>
            <p:ph type="body" idx="2"/>
          </p:nvPr>
        </p:nvSpPr>
        <p:spPr>
          <a:xfrm>
            <a:off x="498348" y="11833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Closing Slide">
  <p:cSld name="Closing Slide">
    <p:bg>
      <p:bgPr>
        <a:solidFill>
          <a:schemeClr val="lt1"/>
        </a:solidFill>
        <a:effectLst/>
      </p:bgPr>
    </p:bg>
    <p:spTree>
      <p:nvGrpSpPr>
        <p:cNvPr id="1" name="Shape 31"/>
        <p:cNvGrpSpPr/>
        <p:nvPr/>
      </p:nvGrpSpPr>
      <p:grpSpPr>
        <a:xfrm>
          <a:off x="0" y="0"/>
          <a:ext cx="0" cy="0"/>
          <a:chOff x="0" y="0"/>
          <a:chExt cx="0" cy="0"/>
        </a:xfrm>
      </p:grpSpPr>
      <p:pic>
        <p:nvPicPr>
          <p:cNvPr id="32" name="Google Shape;32;p58"/>
          <p:cNvPicPr preferRelativeResize="0"/>
          <p:nvPr/>
        </p:nvPicPr>
        <p:blipFill rotWithShape="1">
          <a:blip r:embed="rId2">
            <a:alphaModFix/>
          </a:blip>
          <a:srcRect l="-21751" b="-227"/>
          <a:stretch/>
        </p:blipFill>
        <p:spPr>
          <a:xfrm rot="10800000" flipH="1">
            <a:off x="0" y="229699"/>
            <a:ext cx="10972800" cy="5942501"/>
          </a:xfrm>
          <a:prstGeom prst="rect">
            <a:avLst/>
          </a:prstGeom>
          <a:noFill/>
          <a:ln>
            <a:noFill/>
          </a:ln>
        </p:spPr>
      </p:pic>
      <p:sp>
        <p:nvSpPr>
          <p:cNvPr id="33" name="Google Shape;33;p58"/>
          <p:cNvSpPr/>
          <p:nvPr/>
        </p:nvSpPr>
        <p:spPr>
          <a:xfrm>
            <a:off x="0" y="0"/>
            <a:ext cx="10972800" cy="6172200"/>
          </a:xfrm>
          <a:prstGeom prst="rect">
            <a:avLst/>
          </a:prstGeom>
          <a:gradFill>
            <a:gsLst>
              <a:gs pos="0">
                <a:schemeClr val="lt1"/>
              </a:gs>
              <a:gs pos="34000">
                <a:schemeClr val="lt1"/>
              </a:gs>
              <a:gs pos="100000">
                <a:srgbClr val="FFFFFF">
                  <a:alpha val="34509"/>
                </a:srgbClr>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34" name="Google Shape;34;p58"/>
          <p:cNvPicPr preferRelativeResize="0"/>
          <p:nvPr/>
        </p:nvPicPr>
        <p:blipFill rotWithShape="1">
          <a:blip r:embed="rId3">
            <a:alphaModFix/>
          </a:blip>
          <a:srcRect/>
          <a:stretch/>
        </p:blipFill>
        <p:spPr>
          <a:xfrm>
            <a:off x="583337" y="3902417"/>
            <a:ext cx="3232858" cy="1132744"/>
          </a:xfrm>
          <a:prstGeom prst="rect">
            <a:avLst/>
          </a:prstGeom>
          <a:noFill/>
          <a:ln>
            <a:noFill/>
          </a:ln>
        </p:spPr>
      </p:pic>
      <p:sp>
        <p:nvSpPr>
          <p:cNvPr id="35" name="Google Shape;35;p58"/>
          <p:cNvSpPr txBox="1"/>
          <p:nvPr/>
        </p:nvSpPr>
        <p:spPr>
          <a:xfrm>
            <a:off x="481641" y="5310989"/>
            <a:ext cx="2512291" cy="369332"/>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2000"/>
              <a:buFont typeface="Arial"/>
              <a:buNone/>
            </a:pPr>
            <a:r>
              <a:rPr lang="en-US" sz="2000" b="0" i="0" u="none" strike="noStrike" cap="none">
                <a:solidFill>
                  <a:schemeClr val="lt2"/>
                </a:solidFill>
                <a:latin typeface="Trebuchet MS"/>
                <a:ea typeface="Trebuchet MS"/>
                <a:cs typeface="Trebuchet MS"/>
                <a:sym typeface="Trebuchet MS"/>
              </a:rPr>
              <a:t>www.nvidia.com/dli</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ontent with Photograph">
  <p:cSld name="Content with Photograph">
    <p:spTree>
      <p:nvGrpSpPr>
        <p:cNvPr id="1" name="Shape 193"/>
        <p:cNvGrpSpPr/>
        <p:nvPr/>
      </p:nvGrpSpPr>
      <p:grpSpPr>
        <a:xfrm>
          <a:off x="0" y="0"/>
          <a:ext cx="0" cy="0"/>
          <a:chOff x="0" y="0"/>
          <a:chExt cx="0" cy="0"/>
        </a:xfrm>
      </p:grpSpPr>
      <p:sp>
        <p:nvSpPr>
          <p:cNvPr id="194" name="Google Shape;194;p108"/>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195" name="Google Shape;195;p108"/>
          <p:cNvSpPr txBox="1">
            <a:spLocks noGrp="1"/>
          </p:cNvSpPr>
          <p:nvPr>
            <p:ph type="title"/>
          </p:nvPr>
        </p:nvSpPr>
        <p:spPr>
          <a:xfrm>
            <a:off x="498348" y="633526"/>
            <a:ext cx="5922117" cy="61863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6" name="Google Shape;196;p108"/>
          <p:cNvSpPr txBox="1">
            <a:spLocks noGrp="1"/>
          </p:cNvSpPr>
          <p:nvPr>
            <p:ph type="body" idx="1"/>
          </p:nvPr>
        </p:nvSpPr>
        <p:spPr>
          <a:xfrm>
            <a:off x="512064" y="2103035"/>
            <a:ext cx="5905833"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2000"/>
              <a:buFont typeface="Trebuchet MS"/>
              <a:buNone/>
              <a:defRPr sz="2000">
                <a:solidFill>
                  <a:schemeClr val="dk2"/>
                </a:solidFill>
              </a:defRPr>
            </a:lvl1pPr>
            <a:lvl2pPr marL="914400" lvl="1" indent="-228600" algn="l">
              <a:lnSpc>
                <a:spcPct val="90000"/>
              </a:lnSpc>
              <a:spcBef>
                <a:spcPts val="900"/>
              </a:spcBef>
              <a:spcAft>
                <a:spcPts val="0"/>
              </a:spcAft>
              <a:buClr>
                <a:schemeClr val="dk1"/>
              </a:buClr>
              <a:buSzPts val="1800"/>
              <a:buFont typeface="Trebuchet MS"/>
              <a:buNone/>
              <a:defRPr sz="1800">
                <a:solidFill>
                  <a:schemeClr val="dk2"/>
                </a:solidFill>
              </a:defRPr>
            </a:lvl2pPr>
            <a:lvl3pPr marL="1371600" lvl="2" indent="-228600" algn="l">
              <a:lnSpc>
                <a:spcPct val="90000"/>
              </a:lnSpc>
              <a:spcBef>
                <a:spcPts val="900"/>
              </a:spcBef>
              <a:spcAft>
                <a:spcPts val="0"/>
              </a:spcAft>
              <a:buClr>
                <a:schemeClr val="dk1"/>
              </a:buClr>
              <a:buSzPts val="1800"/>
              <a:buFont typeface="Trebuchet MS"/>
              <a:buNone/>
              <a:defRPr sz="1800">
                <a:solidFill>
                  <a:schemeClr val="dk2"/>
                </a:solidFill>
              </a:defRPr>
            </a:lvl3pPr>
            <a:lvl4pPr marL="1828800" lvl="3" indent="-342900" algn="l">
              <a:spcBef>
                <a:spcPts val="900"/>
              </a:spcBef>
              <a:spcAft>
                <a:spcPts val="0"/>
              </a:spcAft>
              <a:buClr>
                <a:schemeClr val="dk1"/>
              </a:buClr>
              <a:buSzPts val="1800"/>
              <a:buFont typeface="Noto Sans Symbols"/>
              <a:buChar char="▪"/>
              <a:defRPr sz="1800">
                <a:solidFill>
                  <a:schemeClr val="lt1"/>
                </a:solidFill>
              </a:defRPr>
            </a:lvl4pPr>
            <a:lvl5pPr marL="2286000" lvl="4" indent="-355600" algn="l">
              <a:spcBef>
                <a:spcPts val="400"/>
              </a:spcBef>
              <a:spcAft>
                <a:spcPts val="0"/>
              </a:spcAft>
              <a:buClr>
                <a:schemeClr val="dk1"/>
              </a:buClr>
              <a:buSzPts val="2000"/>
              <a:buFont typeface="Noto Sans Symbols"/>
              <a:buChar char="▪"/>
              <a:defRPr>
                <a:solidFill>
                  <a:schemeClr val="lt1"/>
                </a:solidFill>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
        <p:nvSpPr>
          <p:cNvPr id="197" name="Google Shape;197;p108"/>
          <p:cNvSpPr txBox="1">
            <a:spLocks noGrp="1"/>
          </p:cNvSpPr>
          <p:nvPr>
            <p:ph type="body" idx="2"/>
          </p:nvPr>
        </p:nvSpPr>
        <p:spPr>
          <a:xfrm>
            <a:off x="498348" y="1183333"/>
            <a:ext cx="5922117" cy="52546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98"/>
        <p:cNvGrpSpPr/>
        <p:nvPr/>
      </p:nvGrpSpPr>
      <p:grpSpPr>
        <a:xfrm>
          <a:off x="0" y="0"/>
          <a:ext cx="0" cy="0"/>
          <a:chOff x="0" y="0"/>
          <a:chExt cx="0" cy="0"/>
        </a:xfrm>
      </p:grpSpPr>
      <p:sp>
        <p:nvSpPr>
          <p:cNvPr id="199" name="Google Shape;199;p109"/>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200" name="Google Shape;200;p109"/>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ransition - Green">
  <p:cSld name="Transition - Green">
    <p:spTree>
      <p:nvGrpSpPr>
        <p:cNvPr id="1" name="Shape 201"/>
        <p:cNvGrpSpPr/>
        <p:nvPr/>
      </p:nvGrpSpPr>
      <p:grpSpPr>
        <a:xfrm>
          <a:off x="0" y="0"/>
          <a:ext cx="0" cy="0"/>
          <a:chOff x="0" y="0"/>
          <a:chExt cx="0" cy="0"/>
        </a:xfrm>
      </p:grpSpPr>
      <p:sp>
        <p:nvSpPr>
          <p:cNvPr id="202" name="Google Shape;202;p110"/>
          <p:cNvSpPr/>
          <p:nvPr/>
        </p:nvSpPr>
        <p:spPr>
          <a:xfrm>
            <a:off x="0" y="0"/>
            <a:ext cx="10972800" cy="61722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pic>
        <p:nvPicPr>
          <p:cNvPr id="203" name="Google Shape;203;p110"/>
          <p:cNvPicPr preferRelativeResize="0"/>
          <p:nvPr/>
        </p:nvPicPr>
        <p:blipFill rotWithShape="1">
          <a:blip r:embed="rId2">
            <a:alphaModFix/>
          </a:blip>
          <a:srcRect l="-5218" t="22933" r="58849" b="-4267"/>
          <a:stretch/>
        </p:blipFill>
        <p:spPr>
          <a:xfrm rot="10800000" flipH="1">
            <a:off x="0" y="0"/>
            <a:ext cx="10972800" cy="6172200"/>
          </a:xfrm>
          <a:prstGeom prst="rect">
            <a:avLst/>
          </a:prstGeom>
          <a:noFill/>
          <a:ln>
            <a:noFill/>
          </a:ln>
        </p:spPr>
      </p:pic>
      <p:sp>
        <p:nvSpPr>
          <p:cNvPr id="204" name="Google Shape;204;p110"/>
          <p:cNvSpPr/>
          <p:nvPr/>
        </p:nvSpPr>
        <p:spPr>
          <a:xfrm>
            <a:off x="0" y="0"/>
            <a:ext cx="10972800" cy="6172200"/>
          </a:xfrm>
          <a:prstGeom prst="rect">
            <a:avLst/>
          </a:prstGeom>
          <a:gradFill>
            <a:gsLst>
              <a:gs pos="0">
                <a:schemeClr val="lt2"/>
              </a:gs>
              <a:gs pos="40000">
                <a:schemeClr val="lt2"/>
              </a:gs>
              <a:gs pos="100000">
                <a:srgbClr val="76B900">
                  <a:alpha val="0"/>
                </a:srgbClr>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205" name="Google Shape;205;p110"/>
          <p:cNvSpPr/>
          <p:nvPr/>
        </p:nvSpPr>
        <p:spPr>
          <a:xfrm>
            <a:off x="0" y="0"/>
            <a:ext cx="10972800" cy="6172200"/>
          </a:xfrm>
          <a:prstGeom prst="rect">
            <a:avLst/>
          </a:prstGeom>
          <a:gradFill>
            <a:gsLst>
              <a:gs pos="0">
                <a:schemeClr val="lt2"/>
              </a:gs>
              <a:gs pos="100000">
                <a:srgbClr val="76B900">
                  <a:alpha val="29803"/>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206" name="Google Shape;206;p110"/>
          <p:cNvSpPr txBox="1">
            <a:spLocks noGrp="1"/>
          </p:cNvSpPr>
          <p:nvPr>
            <p:ph type="title"/>
          </p:nvPr>
        </p:nvSpPr>
        <p:spPr>
          <a:xfrm>
            <a:off x="498348" y="2790635"/>
            <a:ext cx="9976104" cy="59093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Subtitle, and Two Content">
  <p:cSld name="Title, Subtitle, and Two Content">
    <p:spTree>
      <p:nvGrpSpPr>
        <p:cNvPr id="1" name="Shape 207"/>
        <p:cNvGrpSpPr/>
        <p:nvPr/>
      </p:nvGrpSpPr>
      <p:grpSpPr>
        <a:xfrm>
          <a:off x="0" y="0"/>
          <a:ext cx="0" cy="0"/>
          <a:chOff x="0" y="0"/>
          <a:chExt cx="0" cy="0"/>
        </a:xfrm>
      </p:grpSpPr>
      <p:sp>
        <p:nvSpPr>
          <p:cNvPr id="208" name="Google Shape;208;p111"/>
          <p:cNvSpPr txBox="1">
            <a:spLocks noGrp="1"/>
          </p:cNvSpPr>
          <p:nvPr>
            <p:ph type="title"/>
          </p:nvPr>
        </p:nvSpPr>
        <p:spPr>
          <a:xfrm>
            <a:off x="498348" y="654352"/>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9" name="Google Shape;209;p111"/>
          <p:cNvSpPr txBox="1">
            <a:spLocks noGrp="1"/>
          </p:cNvSpPr>
          <p:nvPr>
            <p:ph type="body" idx="1"/>
          </p:nvPr>
        </p:nvSpPr>
        <p:spPr>
          <a:xfrm>
            <a:off x="498348" y="2111661"/>
            <a:ext cx="4945063" cy="3693521"/>
          </a:xfrm>
          <a:prstGeom prst="rect">
            <a:avLst/>
          </a:prstGeom>
          <a:noFill/>
          <a:ln>
            <a:noFill/>
          </a:ln>
        </p:spPr>
        <p:txBody>
          <a:bodyPr spcFirstLastPara="1" wrap="square" lIns="91425" tIns="45700" rIns="91425" bIns="45700" anchor="t" anchorCtr="0">
            <a:noAutofit/>
          </a:bodyPr>
          <a:lstStyle>
            <a:lvl1pPr marL="457200" lvl="0" indent="-381000" algn="l">
              <a:lnSpc>
                <a:spcPct val="90000"/>
              </a:lnSpc>
              <a:spcBef>
                <a:spcPts val="900"/>
              </a:spcBef>
              <a:spcAft>
                <a:spcPts val="0"/>
              </a:spcAft>
              <a:buSzPts val="2400"/>
              <a:buFont typeface="Trebuchet MS"/>
              <a:buChar char="•"/>
              <a:defRPr sz="2400" b="0">
                <a:solidFill>
                  <a:schemeClr val="dk2"/>
                </a:solidFill>
              </a:defRPr>
            </a:lvl1pPr>
            <a:lvl2pPr marL="914400" lvl="1" indent="-355600" algn="l">
              <a:lnSpc>
                <a:spcPct val="90000"/>
              </a:lnSpc>
              <a:spcBef>
                <a:spcPts val="900"/>
              </a:spcBef>
              <a:spcAft>
                <a:spcPts val="0"/>
              </a:spcAft>
              <a:buSzPts val="2000"/>
              <a:buFont typeface="Trebuchet MS"/>
              <a:buChar char="•"/>
              <a:defRPr sz="2000" b="0">
                <a:solidFill>
                  <a:schemeClr val="dk2"/>
                </a:solidFill>
              </a:defRPr>
            </a:lvl2pPr>
            <a:lvl3pPr marL="1371600" lvl="2" indent="-342900" algn="l">
              <a:lnSpc>
                <a:spcPct val="90000"/>
              </a:lnSpc>
              <a:spcBef>
                <a:spcPts val="900"/>
              </a:spcBef>
              <a:spcAft>
                <a:spcPts val="0"/>
              </a:spcAft>
              <a:buSzPts val="1800"/>
              <a:buFont typeface="Trebuchet MS"/>
              <a:buChar char="•"/>
              <a:defRPr sz="1800" b="0">
                <a:solidFill>
                  <a:schemeClr val="dk2"/>
                </a:solidFill>
              </a:defRPr>
            </a:lvl3pPr>
            <a:lvl4pPr marL="1828800" lvl="3" indent="-342900" algn="l">
              <a:spcBef>
                <a:spcPts val="900"/>
              </a:spcBef>
              <a:spcAft>
                <a:spcPts val="0"/>
              </a:spcAft>
              <a:buClr>
                <a:schemeClr val="lt1"/>
              </a:buClr>
              <a:buSzPts val="1800"/>
              <a:buFont typeface="Noto Sans Symbols"/>
              <a:buChar char="▪"/>
              <a:defRPr sz="1800" b="0">
                <a:solidFill>
                  <a:schemeClr val="lt1"/>
                </a:solidFill>
              </a:defRPr>
            </a:lvl4pPr>
            <a:lvl5pPr marL="2286000" lvl="4" indent="-342900" algn="l">
              <a:spcBef>
                <a:spcPts val="360"/>
              </a:spcBef>
              <a:spcAft>
                <a:spcPts val="0"/>
              </a:spcAft>
              <a:buClr>
                <a:schemeClr val="lt1"/>
              </a:buClr>
              <a:buSzPts val="1800"/>
              <a:buFont typeface="Noto Sans Symbols"/>
              <a:buChar char="▪"/>
              <a:defRPr sz="1800" b="0">
                <a:solidFill>
                  <a:schemeClr val="lt1"/>
                </a:solidFill>
              </a:defRPr>
            </a:lvl5pPr>
            <a:lvl6pPr marL="2743200" lvl="5" indent="-342900" algn="l">
              <a:spcBef>
                <a:spcPts val="360"/>
              </a:spcBef>
              <a:spcAft>
                <a:spcPts val="0"/>
              </a:spcAft>
              <a:buClr>
                <a:schemeClr val="dk2"/>
              </a:buClr>
              <a:buSzPts val="1800"/>
              <a:buFont typeface="Trebuchet MS"/>
              <a:buChar char="»"/>
              <a:defRPr sz="1800"/>
            </a:lvl6pPr>
            <a:lvl7pPr marL="3200400" lvl="6" indent="-342900" algn="l">
              <a:spcBef>
                <a:spcPts val="360"/>
              </a:spcBef>
              <a:spcAft>
                <a:spcPts val="0"/>
              </a:spcAft>
              <a:buClr>
                <a:schemeClr val="dk2"/>
              </a:buClr>
              <a:buSzPts val="1800"/>
              <a:buFont typeface="Trebuchet MS"/>
              <a:buChar char="»"/>
              <a:defRPr sz="1800"/>
            </a:lvl7pPr>
            <a:lvl8pPr marL="3657600" lvl="7" indent="-342900" algn="l">
              <a:spcBef>
                <a:spcPts val="360"/>
              </a:spcBef>
              <a:spcAft>
                <a:spcPts val="0"/>
              </a:spcAft>
              <a:buClr>
                <a:schemeClr val="dk2"/>
              </a:buClr>
              <a:buSzPts val="1800"/>
              <a:buFont typeface="Trebuchet MS"/>
              <a:buChar char="»"/>
              <a:defRPr sz="1800"/>
            </a:lvl8pPr>
            <a:lvl9pPr marL="4114800" lvl="8" indent="-342900" algn="l">
              <a:spcBef>
                <a:spcPts val="360"/>
              </a:spcBef>
              <a:spcAft>
                <a:spcPts val="0"/>
              </a:spcAft>
              <a:buClr>
                <a:schemeClr val="dk2"/>
              </a:buClr>
              <a:buSzPts val="1800"/>
              <a:buFont typeface="Trebuchet MS"/>
              <a:buChar char="»"/>
              <a:defRPr sz="1800"/>
            </a:lvl9pPr>
          </a:lstStyle>
          <a:p>
            <a:endParaRPr/>
          </a:p>
        </p:txBody>
      </p:sp>
      <p:sp>
        <p:nvSpPr>
          <p:cNvPr id="210" name="Google Shape;210;p111"/>
          <p:cNvSpPr txBox="1">
            <a:spLocks noGrp="1"/>
          </p:cNvSpPr>
          <p:nvPr>
            <p:ph type="body" idx="2"/>
          </p:nvPr>
        </p:nvSpPr>
        <p:spPr>
          <a:xfrm>
            <a:off x="5529390" y="2111661"/>
            <a:ext cx="4945062" cy="3693521"/>
          </a:xfrm>
          <a:prstGeom prst="rect">
            <a:avLst/>
          </a:prstGeom>
          <a:noFill/>
          <a:ln>
            <a:noFill/>
          </a:ln>
        </p:spPr>
        <p:txBody>
          <a:bodyPr spcFirstLastPara="1" wrap="square" lIns="91425" tIns="45700" rIns="91425" bIns="45700" anchor="t" anchorCtr="0">
            <a:noAutofit/>
          </a:bodyPr>
          <a:lstStyle>
            <a:lvl1pPr marL="457200" lvl="0" indent="-381000" algn="l">
              <a:lnSpc>
                <a:spcPct val="90000"/>
              </a:lnSpc>
              <a:spcBef>
                <a:spcPts val="900"/>
              </a:spcBef>
              <a:spcAft>
                <a:spcPts val="0"/>
              </a:spcAft>
              <a:buSzPts val="2400"/>
              <a:buFont typeface="Trebuchet MS"/>
              <a:buChar char="•"/>
              <a:defRPr sz="2400" b="0">
                <a:solidFill>
                  <a:schemeClr val="dk2"/>
                </a:solidFill>
              </a:defRPr>
            </a:lvl1pPr>
            <a:lvl2pPr marL="914400" lvl="1" indent="-355600" algn="l">
              <a:lnSpc>
                <a:spcPct val="90000"/>
              </a:lnSpc>
              <a:spcBef>
                <a:spcPts val="900"/>
              </a:spcBef>
              <a:spcAft>
                <a:spcPts val="0"/>
              </a:spcAft>
              <a:buSzPts val="2000"/>
              <a:buFont typeface="Trebuchet MS"/>
              <a:buChar char="•"/>
              <a:defRPr sz="2000" b="0">
                <a:solidFill>
                  <a:schemeClr val="dk2"/>
                </a:solidFill>
              </a:defRPr>
            </a:lvl2pPr>
            <a:lvl3pPr marL="1371600" lvl="2" indent="-342900" algn="l">
              <a:lnSpc>
                <a:spcPct val="90000"/>
              </a:lnSpc>
              <a:spcBef>
                <a:spcPts val="900"/>
              </a:spcBef>
              <a:spcAft>
                <a:spcPts val="0"/>
              </a:spcAft>
              <a:buSzPts val="1800"/>
              <a:buFont typeface="Trebuchet MS"/>
              <a:buChar char="•"/>
              <a:defRPr sz="1800" b="0">
                <a:solidFill>
                  <a:schemeClr val="dk2"/>
                </a:solidFill>
              </a:defRPr>
            </a:lvl3pPr>
            <a:lvl4pPr marL="1828800" lvl="3" indent="-342900" algn="l">
              <a:spcBef>
                <a:spcPts val="900"/>
              </a:spcBef>
              <a:spcAft>
                <a:spcPts val="0"/>
              </a:spcAft>
              <a:buClr>
                <a:schemeClr val="lt1"/>
              </a:buClr>
              <a:buSzPts val="1800"/>
              <a:buFont typeface="Noto Sans Symbols"/>
              <a:buChar char="▪"/>
              <a:defRPr sz="1800" b="0">
                <a:solidFill>
                  <a:schemeClr val="lt1"/>
                </a:solidFill>
              </a:defRPr>
            </a:lvl4pPr>
            <a:lvl5pPr marL="2286000" lvl="4" indent="-342900" algn="l">
              <a:spcBef>
                <a:spcPts val="360"/>
              </a:spcBef>
              <a:spcAft>
                <a:spcPts val="0"/>
              </a:spcAft>
              <a:buClr>
                <a:schemeClr val="lt1"/>
              </a:buClr>
              <a:buSzPts val="1800"/>
              <a:buFont typeface="Noto Sans Symbols"/>
              <a:buChar char="▪"/>
              <a:defRPr sz="1800" b="0">
                <a:solidFill>
                  <a:schemeClr val="lt1"/>
                </a:solidFill>
              </a:defRPr>
            </a:lvl5pPr>
            <a:lvl6pPr marL="2743200" lvl="5" indent="-342900" algn="l">
              <a:spcBef>
                <a:spcPts val="360"/>
              </a:spcBef>
              <a:spcAft>
                <a:spcPts val="0"/>
              </a:spcAft>
              <a:buClr>
                <a:schemeClr val="dk2"/>
              </a:buClr>
              <a:buSzPts val="1800"/>
              <a:buFont typeface="Trebuchet MS"/>
              <a:buChar char="»"/>
              <a:defRPr sz="1800"/>
            </a:lvl6pPr>
            <a:lvl7pPr marL="3200400" lvl="6" indent="-342900" algn="l">
              <a:spcBef>
                <a:spcPts val="360"/>
              </a:spcBef>
              <a:spcAft>
                <a:spcPts val="0"/>
              </a:spcAft>
              <a:buClr>
                <a:schemeClr val="dk2"/>
              </a:buClr>
              <a:buSzPts val="1800"/>
              <a:buFont typeface="Trebuchet MS"/>
              <a:buChar char="»"/>
              <a:defRPr sz="1800"/>
            </a:lvl7pPr>
            <a:lvl8pPr marL="3657600" lvl="7" indent="-342900" algn="l">
              <a:spcBef>
                <a:spcPts val="360"/>
              </a:spcBef>
              <a:spcAft>
                <a:spcPts val="0"/>
              </a:spcAft>
              <a:buClr>
                <a:schemeClr val="dk2"/>
              </a:buClr>
              <a:buSzPts val="1800"/>
              <a:buFont typeface="Trebuchet MS"/>
              <a:buChar char="»"/>
              <a:defRPr sz="1800"/>
            </a:lvl8pPr>
            <a:lvl9pPr marL="4114800" lvl="8" indent="-342900" algn="l">
              <a:spcBef>
                <a:spcPts val="360"/>
              </a:spcBef>
              <a:spcAft>
                <a:spcPts val="0"/>
              </a:spcAft>
              <a:buClr>
                <a:schemeClr val="dk2"/>
              </a:buClr>
              <a:buSzPts val="1800"/>
              <a:buFont typeface="Trebuchet MS"/>
              <a:buChar char="»"/>
              <a:defRPr sz="1800"/>
            </a:lvl9pPr>
          </a:lstStyle>
          <a:p>
            <a:endParaRPr/>
          </a:p>
        </p:txBody>
      </p:sp>
      <p:sp>
        <p:nvSpPr>
          <p:cNvPr id="211" name="Google Shape;211;p111"/>
          <p:cNvSpPr txBox="1">
            <a:spLocks noGrp="1"/>
          </p:cNvSpPr>
          <p:nvPr>
            <p:ph type="body" idx="3"/>
          </p:nvPr>
        </p:nvSpPr>
        <p:spPr>
          <a:xfrm>
            <a:off x="498348" y="1180568"/>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spcBef>
                <a:spcPts val="360"/>
              </a:spcBef>
              <a:spcAft>
                <a:spcPts val="0"/>
              </a:spcAft>
              <a:buClr>
                <a:schemeClr val="dk2"/>
              </a:buClr>
              <a:buSzPts val="1800"/>
              <a:buChar char="»"/>
              <a:defRPr/>
            </a:lvl6pPr>
            <a:lvl7pPr marL="3200400" lvl="6" indent="-342900" algn="l">
              <a:spcBef>
                <a:spcPts val="360"/>
              </a:spcBef>
              <a:spcAft>
                <a:spcPts val="0"/>
              </a:spcAft>
              <a:buClr>
                <a:schemeClr val="dk2"/>
              </a:buClr>
              <a:buSzPts val="1800"/>
              <a:buChar char="»"/>
              <a:defRPr/>
            </a:lvl7pPr>
            <a:lvl8pPr marL="3657600" lvl="7" indent="-342900" algn="l">
              <a:spcBef>
                <a:spcPts val="360"/>
              </a:spcBef>
              <a:spcAft>
                <a:spcPts val="0"/>
              </a:spcAft>
              <a:buClr>
                <a:schemeClr val="dk2"/>
              </a:buClr>
              <a:buSzPts val="1800"/>
              <a:buChar char="»"/>
              <a:defRPr/>
            </a:lvl8pPr>
            <a:lvl9pPr marL="4114800" lvl="8" indent="-342900" algn="l">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Video" type="titleOnly">
  <p:cSld name="TITLE_ONLY">
    <p:spTree>
      <p:nvGrpSpPr>
        <p:cNvPr id="1" name="Shape 212"/>
        <p:cNvGrpSpPr/>
        <p:nvPr/>
      </p:nvGrpSpPr>
      <p:grpSpPr>
        <a:xfrm>
          <a:off x="0" y="0"/>
          <a:ext cx="0" cy="0"/>
          <a:chOff x="0" y="0"/>
          <a:chExt cx="0" cy="0"/>
        </a:xfrm>
      </p:grpSpPr>
      <p:sp>
        <p:nvSpPr>
          <p:cNvPr id="213" name="Google Shape;213;p112"/>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214" name="Google Shape;214;p112"/>
          <p:cNvSpPr txBox="1">
            <a:spLocks noGrp="1"/>
          </p:cNvSpPr>
          <p:nvPr>
            <p:ph type="title"/>
          </p:nvPr>
        </p:nvSpPr>
        <p:spPr>
          <a:xfrm>
            <a:off x="1553497" y="5352631"/>
            <a:ext cx="7865806" cy="369332"/>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2000">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15" name="Google Shape;215;p112"/>
          <p:cNvPicPr preferRelativeResize="0"/>
          <p:nvPr/>
        </p:nvPicPr>
        <p:blipFill rotWithShape="1">
          <a:blip r:embed="rId2">
            <a:alphaModFix/>
          </a:blip>
          <a:srcRect/>
          <a:stretch/>
        </p:blipFill>
        <p:spPr>
          <a:xfrm>
            <a:off x="1713271" y="5142126"/>
            <a:ext cx="7546258" cy="10408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216"/>
        <p:cNvGrpSpPr/>
        <p:nvPr/>
      </p:nvGrpSpPr>
      <p:grpSpPr>
        <a:xfrm>
          <a:off x="0" y="0"/>
          <a:ext cx="0" cy="0"/>
          <a:chOff x="0" y="0"/>
          <a:chExt cx="0" cy="0"/>
        </a:xfrm>
      </p:grpSpPr>
      <p:sp>
        <p:nvSpPr>
          <p:cNvPr id="217" name="Google Shape;217;p113"/>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DEMO Placeholder">
  <p:cSld name="DEMO Placeholder">
    <p:spTree>
      <p:nvGrpSpPr>
        <p:cNvPr id="1" name="Shape 218"/>
        <p:cNvGrpSpPr/>
        <p:nvPr/>
      </p:nvGrpSpPr>
      <p:grpSpPr>
        <a:xfrm>
          <a:off x="0" y="0"/>
          <a:ext cx="0" cy="0"/>
          <a:chOff x="0" y="0"/>
          <a:chExt cx="0" cy="0"/>
        </a:xfrm>
      </p:grpSpPr>
      <p:sp>
        <p:nvSpPr>
          <p:cNvPr id="219" name="Google Shape;219;p114"/>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220" name="Google Shape;220;p114"/>
          <p:cNvSpPr txBox="1">
            <a:spLocks noGrp="1"/>
          </p:cNvSpPr>
          <p:nvPr>
            <p:ph type="title"/>
          </p:nvPr>
        </p:nvSpPr>
        <p:spPr>
          <a:xfrm>
            <a:off x="498348" y="5169473"/>
            <a:ext cx="9976104" cy="53553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sz="3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Quote and Segue">
  <p:cSld name="Quote and Segue">
    <p:spTree>
      <p:nvGrpSpPr>
        <p:cNvPr id="1" name="Shape 221"/>
        <p:cNvGrpSpPr/>
        <p:nvPr/>
      </p:nvGrpSpPr>
      <p:grpSpPr>
        <a:xfrm>
          <a:off x="0" y="0"/>
          <a:ext cx="0" cy="0"/>
          <a:chOff x="0" y="0"/>
          <a:chExt cx="0" cy="0"/>
        </a:xfrm>
      </p:grpSpPr>
      <p:sp>
        <p:nvSpPr>
          <p:cNvPr id="222" name="Google Shape;222;p115"/>
          <p:cNvSpPr/>
          <p:nvPr/>
        </p:nvSpPr>
        <p:spPr>
          <a:xfrm>
            <a:off x="0" y="0"/>
            <a:ext cx="10972800" cy="61722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pic>
        <p:nvPicPr>
          <p:cNvPr id="223" name="Google Shape;223;p115"/>
          <p:cNvPicPr preferRelativeResize="0"/>
          <p:nvPr/>
        </p:nvPicPr>
        <p:blipFill rotWithShape="1">
          <a:blip r:embed="rId2">
            <a:alphaModFix/>
          </a:blip>
          <a:srcRect l="-5218" t="22933" r="58849" b="-4267"/>
          <a:stretch/>
        </p:blipFill>
        <p:spPr>
          <a:xfrm rot="10800000" flipH="1">
            <a:off x="0" y="0"/>
            <a:ext cx="10972800" cy="6172200"/>
          </a:xfrm>
          <a:prstGeom prst="rect">
            <a:avLst/>
          </a:prstGeom>
          <a:noFill/>
          <a:ln>
            <a:noFill/>
          </a:ln>
        </p:spPr>
      </p:pic>
      <p:sp>
        <p:nvSpPr>
          <p:cNvPr id="224" name="Google Shape;224;p115"/>
          <p:cNvSpPr/>
          <p:nvPr/>
        </p:nvSpPr>
        <p:spPr>
          <a:xfrm>
            <a:off x="0" y="0"/>
            <a:ext cx="10972800" cy="6172200"/>
          </a:xfrm>
          <a:prstGeom prst="rect">
            <a:avLst/>
          </a:prstGeom>
          <a:gradFill>
            <a:gsLst>
              <a:gs pos="0">
                <a:schemeClr val="lt2"/>
              </a:gs>
              <a:gs pos="40000">
                <a:schemeClr val="lt2"/>
              </a:gs>
              <a:gs pos="100000">
                <a:srgbClr val="76B900">
                  <a:alpha val="0"/>
                </a:srgbClr>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225" name="Google Shape;225;p115"/>
          <p:cNvSpPr/>
          <p:nvPr/>
        </p:nvSpPr>
        <p:spPr>
          <a:xfrm>
            <a:off x="0" y="0"/>
            <a:ext cx="10972800" cy="6172200"/>
          </a:xfrm>
          <a:prstGeom prst="rect">
            <a:avLst/>
          </a:prstGeom>
          <a:gradFill>
            <a:gsLst>
              <a:gs pos="0">
                <a:schemeClr val="lt2"/>
              </a:gs>
              <a:gs pos="100000">
                <a:srgbClr val="76B900">
                  <a:alpha val="29803"/>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226"/>
        <p:cNvGrpSpPr/>
        <p:nvPr/>
      </p:nvGrpSpPr>
      <p:grpSpPr>
        <a:xfrm>
          <a:off x="0" y="0"/>
          <a:ext cx="0" cy="0"/>
          <a:chOff x="0" y="0"/>
          <a:chExt cx="0" cy="0"/>
        </a:xfrm>
      </p:grpSpPr>
      <p:sp>
        <p:nvSpPr>
          <p:cNvPr id="227" name="Google Shape;227;p116"/>
          <p:cNvSpPr/>
          <p:nvPr/>
        </p:nvSpPr>
        <p:spPr>
          <a:xfrm>
            <a:off x="0" y="0"/>
            <a:ext cx="10972800" cy="6172200"/>
          </a:xfrm>
          <a:prstGeom prst="rect">
            <a:avLst/>
          </a:prstGeom>
          <a:gradFill>
            <a:gsLst>
              <a:gs pos="0">
                <a:schemeClr val="lt2"/>
              </a:gs>
              <a:gs pos="54000">
                <a:schemeClr val="lt2"/>
              </a:gs>
              <a:gs pos="100000">
                <a:schemeClr val="lt2"/>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228" name="Google Shape;228;p116"/>
          <p:cNvPicPr preferRelativeResize="0"/>
          <p:nvPr/>
        </p:nvPicPr>
        <p:blipFill rotWithShape="1">
          <a:blip r:embed="rId2">
            <a:alphaModFix/>
          </a:blip>
          <a:srcRect/>
          <a:stretch/>
        </p:blipFill>
        <p:spPr>
          <a:xfrm rot="10800000" flipH="1">
            <a:off x="42483" y="0"/>
            <a:ext cx="10930317" cy="6172200"/>
          </a:xfrm>
          <a:prstGeom prst="rect">
            <a:avLst/>
          </a:prstGeom>
          <a:noFill/>
          <a:ln>
            <a:noFill/>
          </a:ln>
        </p:spPr>
      </p:pic>
      <p:pic>
        <p:nvPicPr>
          <p:cNvPr id="229" name="Google Shape;229;p116"/>
          <p:cNvPicPr preferRelativeResize="0"/>
          <p:nvPr/>
        </p:nvPicPr>
        <p:blipFill rotWithShape="1">
          <a:blip r:embed="rId3">
            <a:alphaModFix/>
          </a:blip>
          <a:srcRect/>
          <a:stretch/>
        </p:blipFill>
        <p:spPr>
          <a:xfrm>
            <a:off x="604531" y="3033530"/>
            <a:ext cx="2020683" cy="700079"/>
          </a:xfrm>
          <a:prstGeom prst="rect">
            <a:avLst/>
          </a:prstGeom>
          <a:noFill/>
          <a:ln>
            <a:noFill/>
          </a:ln>
        </p:spPr>
      </p:pic>
      <p:sp>
        <p:nvSpPr>
          <p:cNvPr id="230" name="Google Shape;230;p116"/>
          <p:cNvSpPr txBox="1">
            <a:spLocks noGrp="1"/>
          </p:cNvSpPr>
          <p:nvPr>
            <p:ph type="subTitle" idx="1"/>
          </p:nvPr>
        </p:nvSpPr>
        <p:spPr>
          <a:xfrm>
            <a:off x="481661" y="5353031"/>
            <a:ext cx="9526126" cy="341632"/>
          </a:xfrm>
          <a:prstGeom prst="rect">
            <a:avLst/>
          </a:prstGeom>
          <a:noFill/>
          <a:ln>
            <a:noFill/>
          </a:ln>
        </p:spPr>
        <p:txBody>
          <a:bodyPr spcFirstLastPara="1" wrap="square" lIns="91425" tIns="45700" rIns="91425" bIns="45700" anchor="t" anchorCtr="0">
            <a:spAutoFit/>
          </a:bodyPr>
          <a:lstStyle>
            <a:lvl1pPr lvl="0" algn="l">
              <a:lnSpc>
                <a:spcPct val="90000"/>
              </a:lnSpc>
              <a:spcBef>
                <a:spcPts val="600"/>
              </a:spcBef>
              <a:spcAft>
                <a:spcPts val="0"/>
              </a:spcAft>
              <a:buSzPts val="1800"/>
              <a:buFont typeface="Trebuchet MS"/>
              <a:buNone/>
              <a:defRPr sz="1800" b="0">
                <a:solidFill>
                  <a:schemeClr val="lt1"/>
                </a:solidFill>
                <a:latin typeface="Trebuchet MS"/>
                <a:ea typeface="Trebuchet MS"/>
                <a:cs typeface="Trebuchet MS"/>
                <a:sym typeface="Trebuchet MS"/>
              </a:defRPr>
            </a:lvl1pPr>
            <a:lvl2pPr lvl="1" algn="l">
              <a:lnSpc>
                <a:spcPct val="90000"/>
              </a:lnSpc>
              <a:spcBef>
                <a:spcPts val="900"/>
              </a:spcBef>
              <a:spcAft>
                <a:spcPts val="0"/>
              </a:spcAft>
              <a:buSzPts val="1800"/>
              <a:buNone/>
              <a:defRPr/>
            </a:lvl2pPr>
            <a:lvl3pPr lvl="2" algn="l">
              <a:lnSpc>
                <a:spcPct val="90000"/>
              </a:lnSpc>
              <a:spcBef>
                <a:spcPts val="900"/>
              </a:spcBef>
              <a:spcAft>
                <a:spcPts val="0"/>
              </a:spcAft>
              <a:buSzPts val="1800"/>
              <a:buNone/>
              <a:defRPr/>
            </a:lvl3pPr>
            <a:lvl4pPr lvl="3" algn="l">
              <a:spcBef>
                <a:spcPts val="900"/>
              </a:spcBef>
              <a:spcAft>
                <a:spcPts val="0"/>
              </a:spcAft>
              <a:buClr>
                <a:schemeClr val="dk2"/>
              </a:buClr>
              <a:buSzPts val="1800"/>
              <a:buChar char="–"/>
              <a:defRPr/>
            </a:lvl4pPr>
            <a:lvl5pPr lvl="4" algn="l">
              <a:spcBef>
                <a:spcPts val="360"/>
              </a:spcBef>
              <a:spcAft>
                <a:spcPts val="0"/>
              </a:spcAft>
              <a:buClr>
                <a:schemeClr val="dk2"/>
              </a:buClr>
              <a:buSzPts val="1800"/>
              <a:buChar char="»"/>
              <a:defRPr/>
            </a:lvl5pPr>
            <a:lvl6pPr lvl="5" algn="l">
              <a:spcBef>
                <a:spcPts val="360"/>
              </a:spcBef>
              <a:spcAft>
                <a:spcPts val="0"/>
              </a:spcAft>
              <a:buClr>
                <a:schemeClr val="dk2"/>
              </a:buClr>
              <a:buSzPts val="1800"/>
              <a:buChar char="»"/>
              <a:defRPr/>
            </a:lvl6pPr>
            <a:lvl7pPr lvl="6" algn="l">
              <a:spcBef>
                <a:spcPts val="360"/>
              </a:spcBef>
              <a:spcAft>
                <a:spcPts val="0"/>
              </a:spcAft>
              <a:buClr>
                <a:schemeClr val="dk2"/>
              </a:buClr>
              <a:buSzPts val="1800"/>
              <a:buChar char="»"/>
              <a:defRPr/>
            </a:lvl7pPr>
            <a:lvl8pPr lvl="7" algn="l">
              <a:spcBef>
                <a:spcPts val="360"/>
              </a:spcBef>
              <a:spcAft>
                <a:spcPts val="0"/>
              </a:spcAft>
              <a:buClr>
                <a:schemeClr val="dk2"/>
              </a:buClr>
              <a:buSzPts val="1800"/>
              <a:buChar char="»"/>
              <a:defRPr/>
            </a:lvl8pPr>
            <a:lvl9pPr lvl="8" algn="l">
              <a:spcBef>
                <a:spcPts val="360"/>
              </a:spcBef>
              <a:spcAft>
                <a:spcPts val="0"/>
              </a:spcAft>
              <a:buClr>
                <a:schemeClr val="dk2"/>
              </a:buClr>
              <a:buSzPts val="1800"/>
              <a:buChar char="»"/>
              <a:defRPr/>
            </a:lvl9pPr>
          </a:lstStyle>
          <a:p>
            <a:endParaRPr/>
          </a:p>
        </p:txBody>
      </p:sp>
      <p:sp>
        <p:nvSpPr>
          <p:cNvPr id="231" name="Google Shape;231;p116"/>
          <p:cNvSpPr txBox="1">
            <a:spLocks noGrp="1"/>
          </p:cNvSpPr>
          <p:nvPr>
            <p:ph type="title"/>
          </p:nvPr>
        </p:nvSpPr>
        <p:spPr>
          <a:xfrm>
            <a:off x="481662" y="4405221"/>
            <a:ext cx="7939668" cy="98285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4600" b="1" cap="none">
                <a:solidFill>
                  <a:schemeClr val="lt1"/>
                </a:solidFill>
                <a:latin typeface="Trebuchet MS"/>
                <a:ea typeface="Trebuchet MS"/>
                <a:cs typeface="Trebuchet MS"/>
                <a:sym typeface="Trebuchet M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237"/>
        <p:cNvGrpSpPr/>
        <p:nvPr/>
      </p:nvGrpSpPr>
      <p:grpSpPr>
        <a:xfrm>
          <a:off x="0" y="0"/>
          <a:ext cx="0" cy="0"/>
          <a:chOff x="0" y="0"/>
          <a:chExt cx="0" cy="0"/>
        </a:xfrm>
      </p:grpSpPr>
      <p:sp>
        <p:nvSpPr>
          <p:cNvPr id="238" name="Google Shape;238;p87"/>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9" name="Google Shape;239;p87"/>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2"/>
              </a:buClr>
              <a:buSzPts val="2000"/>
              <a:buFont typeface="Trebuchet MS"/>
              <a:buNone/>
              <a:defRPr sz="2000">
                <a:solidFill>
                  <a:schemeClr val="lt1"/>
                </a:solidFill>
              </a:defRPr>
            </a:lvl1pPr>
            <a:lvl2pPr marL="914400" lvl="1" indent="-228600" algn="l">
              <a:lnSpc>
                <a:spcPct val="90000"/>
              </a:lnSpc>
              <a:spcBef>
                <a:spcPts val="900"/>
              </a:spcBef>
              <a:spcAft>
                <a:spcPts val="0"/>
              </a:spcAft>
              <a:buClr>
                <a:schemeClr val="dk2"/>
              </a:buClr>
              <a:buSzPts val="1800"/>
              <a:buFont typeface="Trebuchet MS"/>
              <a:buNone/>
              <a:defRPr sz="1800">
                <a:solidFill>
                  <a:schemeClr val="lt1"/>
                </a:solidFill>
              </a:defRPr>
            </a:lvl2pPr>
            <a:lvl3pPr marL="1371600" lvl="2" indent="-228600" algn="l">
              <a:lnSpc>
                <a:spcPct val="90000"/>
              </a:lnSpc>
              <a:spcBef>
                <a:spcPts val="900"/>
              </a:spcBef>
              <a:spcAft>
                <a:spcPts val="0"/>
              </a:spcAft>
              <a:buClr>
                <a:schemeClr val="dk2"/>
              </a:buClr>
              <a:buSzPts val="1600"/>
              <a:buFont typeface="Trebuchet MS"/>
              <a:buNone/>
              <a:defRPr sz="1600">
                <a:solidFill>
                  <a:schemeClr val="lt1"/>
                </a:solidFill>
              </a:defRPr>
            </a:lvl3pPr>
            <a:lvl4pPr marL="1828800" lvl="3" indent="-355600" algn="l">
              <a:lnSpc>
                <a:spcPct val="100000"/>
              </a:lnSpc>
              <a:spcBef>
                <a:spcPts val="900"/>
              </a:spcBef>
              <a:spcAft>
                <a:spcPts val="0"/>
              </a:spcAft>
              <a:buClr>
                <a:schemeClr val="dk2"/>
              </a:buClr>
              <a:buSzPts val="2000"/>
              <a:buFont typeface="Noto Sans Symbols"/>
              <a:buChar char="▪"/>
              <a:defRPr sz="1800">
                <a:solidFill>
                  <a:schemeClr val="dk1"/>
                </a:solidFill>
              </a:defRPr>
            </a:lvl4pPr>
            <a:lvl5pPr marL="2286000" lvl="4" indent="-355600" algn="l">
              <a:lnSpc>
                <a:spcPct val="100000"/>
              </a:lnSpc>
              <a:spcBef>
                <a:spcPts val="400"/>
              </a:spcBef>
              <a:spcAft>
                <a:spcPts val="0"/>
              </a:spcAft>
              <a:buClr>
                <a:schemeClr val="dk2"/>
              </a:buClr>
              <a:buSzPts val="2000"/>
              <a:buFont typeface="Noto Sans Symbols"/>
              <a:buChar char="▪"/>
              <a:defRPr>
                <a:solidFill>
                  <a:schemeClr val="dk1"/>
                </a:solidFill>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240" name="Google Shape;240;p87"/>
          <p:cNvSpPr txBox="1">
            <a:spLocks noGrp="1"/>
          </p:cNvSpPr>
          <p:nvPr>
            <p:ph type="body" idx="2"/>
          </p:nvPr>
        </p:nvSpPr>
        <p:spPr>
          <a:xfrm>
            <a:off x="498348" y="11833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1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12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11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SzPts val="20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400"/>
              </a:spcBef>
              <a:spcAft>
                <a:spcPts val="0"/>
              </a:spcAft>
              <a:buSzPts val="2000"/>
              <a:buFont typeface="Trebuchet MS"/>
              <a:buNone/>
              <a:defRPr sz="2800">
                <a:solidFill>
                  <a:schemeClr val="lt2"/>
                </a:solidFill>
                <a:latin typeface="Trebuchet MS"/>
                <a:ea typeface="Trebuchet MS"/>
                <a:cs typeface="Trebuchet MS"/>
                <a:sym typeface="Trebuchet MS"/>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ubtitle, and Content with CONFIDENTIAL">
  <p:cSld name="Title, Subtitle, and Content with CONFIDENTIAL">
    <p:spTree>
      <p:nvGrpSpPr>
        <p:cNvPr id="1" name="Shape 36"/>
        <p:cNvGrpSpPr/>
        <p:nvPr/>
      </p:nvGrpSpPr>
      <p:grpSpPr>
        <a:xfrm>
          <a:off x="0" y="0"/>
          <a:ext cx="0" cy="0"/>
          <a:chOff x="0" y="0"/>
          <a:chExt cx="0" cy="0"/>
        </a:xfrm>
      </p:grpSpPr>
      <p:sp>
        <p:nvSpPr>
          <p:cNvPr id="37" name="Google Shape;37;p59"/>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59"/>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2000"/>
              <a:buFont typeface="Trebuchet MS"/>
              <a:buNone/>
              <a:defRPr sz="2000">
                <a:solidFill>
                  <a:schemeClr val="dk2"/>
                </a:solidFill>
              </a:defRPr>
            </a:lvl1pPr>
            <a:lvl2pPr marL="914400" lvl="1" indent="-228600" algn="l">
              <a:lnSpc>
                <a:spcPct val="90000"/>
              </a:lnSpc>
              <a:spcBef>
                <a:spcPts val="900"/>
              </a:spcBef>
              <a:spcAft>
                <a:spcPts val="0"/>
              </a:spcAft>
              <a:buClr>
                <a:schemeClr val="dk1"/>
              </a:buClr>
              <a:buSzPts val="1800"/>
              <a:buFont typeface="Trebuchet MS"/>
              <a:buNone/>
              <a:defRPr sz="1800">
                <a:solidFill>
                  <a:schemeClr val="dk2"/>
                </a:solidFill>
              </a:defRPr>
            </a:lvl2pPr>
            <a:lvl3pPr marL="1371600" lvl="2" indent="-228600" algn="l">
              <a:lnSpc>
                <a:spcPct val="90000"/>
              </a:lnSpc>
              <a:spcBef>
                <a:spcPts val="900"/>
              </a:spcBef>
              <a:spcAft>
                <a:spcPts val="0"/>
              </a:spcAft>
              <a:buClr>
                <a:schemeClr val="dk1"/>
              </a:buClr>
              <a:buSzPts val="1600"/>
              <a:buFont typeface="Trebuchet MS"/>
              <a:buNone/>
              <a:defRPr sz="1600">
                <a:solidFill>
                  <a:schemeClr val="dk2"/>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39" name="Google Shape;39;p59"/>
          <p:cNvSpPr txBox="1">
            <a:spLocks noGrp="1"/>
          </p:cNvSpPr>
          <p:nvPr>
            <p:ph type="body" idx="2"/>
          </p:nvPr>
        </p:nvSpPr>
        <p:spPr>
          <a:xfrm>
            <a:off x="498348" y="11833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40" name="Google Shape;40;p59"/>
          <p:cNvSpPr/>
          <p:nvPr/>
        </p:nvSpPr>
        <p:spPr>
          <a:xfrm>
            <a:off x="7049729" y="5781717"/>
            <a:ext cx="2762866" cy="248142"/>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chemeClr val="dk2"/>
              </a:buClr>
              <a:buSzPts val="800"/>
              <a:buFont typeface="Trebuchet MS"/>
              <a:buNone/>
            </a:pPr>
            <a:r>
              <a:rPr lang="en-US" sz="800" b="1" i="0" u="none" strike="noStrike" cap="none">
                <a:solidFill>
                  <a:schemeClr val="dk2"/>
                </a:solidFill>
                <a:latin typeface="Trebuchet MS"/>
                <a:ea typeface="Trebuchet MS"/>
                <a:cs typeface="Trebuchet MS"/>
                <a:sym typeface="Trebuchet MS"/>
              </a:rPr>
              <a:t>NVIDIA CONFIDENTIAL. DO NOT DISTRIBUTE.</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241"/>
        <p:cNvGrpSpPr/>
        <p:nvPr/>
      </p:nvGrpSpPr>
      <p:grpSpPr>
        <a:xfrm>
          <a:off x="0" y="0"/>
          <a:ext cx="0" cy="0"/>
          <a:chOff x="0" y="0"/>
          <a:chExt cx="0" cy="0"/>
        </a:xfrm>
      </p:grpSpPr>
      <p:pic>
        <p:nvPicPr>
          <p:cNvPr id="242" name="Google Shape;242;p117"/>
          <p:cNvPicPr preferRelativeResize="0"/>
          <p:nvPr/>
        </p:nvPicPr>
        <p:blipFill rotWithShape="1">
          <a:blip r:embed="rId2">
            <a:alphaModFix/>
          </a:blip>
          <a:srcRect l="17747" t="16214" r="9586" b="11122"/>
          <a:stretch/>
        </p:blipFill>
        <p:spPr>
          <a:xfrm>
            <a:off x="0" y="0"/>
            <a:ext cx="10972800" cy="6172200"/>
          </a:xfrm>
          <a:prstGeom prst="rect">
            <a:avLst/>
          </a:prstGeom>
          <a:noFill/>
          <a:ln>
            <a:noFill/>
          </a:ln>
        </p:spPr>
      </p:pic>
      <p:pic>
        <p:nvPicPr>
          <p:cNvPr id="243" name="Google Shape;243;p117" descr="A picture containing text&#10;&#10;Description automatically generated"/>
          <p:cNvPicPr preferRelativeResize="0"/>
          <p:nvPr/>
        </p:nvPicPr>
        <p:blipFill rotWithShape="1">
          <a:blip r:embed="rId3">
            <a:alphaModFix/>
          </a:blip>
          <a:srcRect/>
          <a:stretch/>
        </p:blipFill>
        <p:spPr>
          <a:xfrm>
            <a:off x="567449" y="1896465"/>
            <a:ext cx="1601595" cy="1298628"/>
          </a:xfrm>
          <a:prstGeom prst="rect">
            <a:avLst/>
          </a:prstGeom>
          <a:noFill/>
          <a:ln>
            <a:noFill/>
          </a:ln>
        </p:spPr>
      </p:pic>
      <p:sp>
        <p:nvSpPr>
          <p:cNvPr id="244" name="Google Shape;244;p117"/>
          <p:cNvSpPr txBox="1">
            <a:spLocks noGrp="1"/>
          </p:cNvSpPr>
          <p:nvPr>
            <p:ph type="subTitle" idx="1"/>
          </p:nvPr>
        </p:nvSpPr>
        <p:spPr>
          <a:xfrm>
            <a:off x="685800" y="4974336"/>
            <a:ext cx="5815584" cy="286232"/>
          </a:xfrm>
          <a:prstGeom prst="rect">
            <a:avLst/>
          </a:prstGeom>
          <a:noFill/>
          <a:ln>
            <a:noFill/>
          </a:ln>
        </p:spPr>
        <p:txBody>
          <a:bodyPr spcFirstLastPara="1" wrap="square" lIns="91425" tIns="45700" rIns="91425" bIns="45700" anchor="t" anchorCtr="0">
            <a:noAutofit/>
          </a:bodyPr>
          <a:lstStyle>
            <a:lvl1pPr lvl="0" algn="l">
              <a:lnSpc>
                <a:spcPct val="90000"/>
              </a:lnSpc>
              <a:spcBef>
                <a:spcPts val="600"/>
              </a:spcBef>
              <a:spcAft>
                <a:spcPts val="0"/>
              </a:spcAft>
              <a:buSzPts val="1400"/>
              <a:buFont typeface="Trebuchet MS"/>
              <a:buNone/>
              <a:defRPr sz="1400" b="0">
                <a:solidFill>
                  <a:schemeClr val="lt2"/>
                </a:solidFill>
                <a:latin typeface="Trebuchet MS"/>
                <a:ea typeface="Trebuchet MS"/>
                <a:cs typeface="Trebuchet MS"/>
                <a:sym typeface="Trebuchet MS"/>
              </a:defRPr>
            </a:lvl1pPr>
            <a:lvl2pPr lvl="1" algn="l">
              <a:lnSpc>
                <a:spcPct val="90000"/>
              </a:lnSpc>
              <a:spcBef>
                <a:spcPts val="900"/>
              </a:spcBef>
              <a:spcAft>
                <a:spcPts val="0"/>
              </a:spcAft>
              <a:buSzPts val="1800"/>
              <a:buNone/>
              <a:defRPr/>
            </a:lvl2pPr>
            <a:lvl3pPr lvl="2" algn="l">
              <a:lnSpc>
                <a:spcPct val="90000"/>
              </a:lnSpc>
              <a:spcBef>
                <a:spcPts val="900"/>
              </a:spcBef>
              <a:spcAft>
                <a:spcPts val="0"/>
              </a:spcAft>
              <a:buSzPts val="1800"/>
              <a:buNone/>
              <a:defRPr/>
            </a:lvl3pPr>
            <a:lvl4pPr lvl="3" algn="l">
              <a:lnSpc>
                <a:spcPct val="100000"/>
              </a:lnSpc>
              <a:spcBef>
                <a:spcPts val="900"/>
              </a:spcBef>
              <a:spcAft>
                <a:spcPts val="0"/>
              </a:spcAft>
              <a:buClr>
                <a:schemeClr val="dk2"/>
              </a:buClr>
              <a:buSzPts val="1800"/>
              <a:buChar char="–"/>
              <a:defRPr/>
            </a:lvl4pPr>
            <a:lvl5pPr lvl="4" algn="l">
              <a:lnSpc>
                <a:spcPct val="100000"/>
              </a:lnSpc>
              <a:spcBef>
                <a:spcPts val="360"/>
              </a:spcBef>
              <a:spcAft>
                <a:spcPts val="0"/>
              </a:spcAft>
              <a:buClr>
                <a:schemeClr val="dk2"/>
              </a:buClr>
              <a:buSzPts val="1800"/>
              <a:buChar char="»"/>
              <a:defRPr/>
            </a:lvl5pPr>
            <a:lvl6pPr lvl="5" algn="l">
              <a:lnSpc>
                <a:spcPct val="100000"/>
              </a:lnSpc>
              <a:spcBef>
                <a:spcPts val="360"/>
              </a:spcBef>
              <a:spcAft>
                <a:spcPts val="0"/>
              </a:spcAft>
              <a:buClr>
                <a:schemeClr val="dk2"/>
              </a:buClr>
              <a:buSzPts val="1800"/>
              <a:buChar char="»"/>
              <a:defRPr/>
            </a:lvl6pPr>
            <a:lvl7pPr lvl="6" algn="l">
              <a:lnSpc>
                <a:spcPct val="100000"/>
              </a:lnSpc>
              <a:spcBef>
                <a:spcPts val="360"/>
              </a:spcBef>
              <a:spcAft>
                <a:spcPts val="0"/>
              </a:spcAft>
              <a:buClr>
                <a:schemeClr val="dk2"/>
              </a:buClr>
              <a:buSzPts val="1800"/>
              <a:buChar char="»"/>
              <a:defRPr/>
            </a:lvl7pPr>
            <a:lvl8pPr lvl="7" algn="l">
              <a:lnSpc>
                <a:spcPct val="100000"/>
              </a:lnSpc>
              <a:spcBef>
                <a:spcPts val="360"/>
              </a:spcBef>
              <a:spcAft>
                <a:spcPts val="0"/>
              </a:spcAft>
              <a:buClr>
                <a:schemeClr val="dk2"/>
              </a:buClr>
              <a:buSzPts val="1800"/>
              <a:buChar char="»"/>
              <a:defRPr/>
            </a:lvl8pPr>
            <a:lvl9pPr lvl="8" algn="l">
              <a:lnSpc>
                <a:spcPct val="100000"/>
              </a:lnSpc>
              <a:spcBef>
                <a:spcPts val="360"/>
              </a:spcBef>
              <a:spcAft>
                <a:spcPts val="0"/>
              </a:spcAft>
              <a:buClr>
                <a:schemeClr val="dk2"/>
              </a:buClr>
              <a:buSzPts val="1800"/>
              <a:buChar char="»"/>
              <a:defRPr/>
            </a:lvl9pPr>
          </a:lstStyle>
          <a:p>
            <a:endParaRPr/>
          </a:p>
        </p:txBody>
      </p:sp>
      <p:sp>
        <p:nvSpPr>
          <p:cNvPr id="245" name="Google Shape;245;p117"/>
          <p:cNvSpPr txBox="1">
            <a:spLocks noGrp="1"/>
          </p:cNvSpPr>
          <p:nvPr>
            <p:ph type="title"/>
          </p:nvPr>
        </p:nvSpPr>
        <p:spPr>
          <a:xfrm>
            <a:off x="685800" y="4023360"/>
            <a:ext cx="5815584" cy="98285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600" b="1" cap="none">
                <a:solidFill>
                  <a:schemeClr val="lt1"/>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matchingName="Closing Slide">
  <p:cSld name="Closing Slide">
    <p:bg>
      <p:bgPr>
        <a:solidFill>
          <a:schemeClr val="lt1"/>
        </a:solidFill>
        <a:effectLst/>
      </p:bgPr>
    </p:bg>
    <p:spTree>
      <p:nvGrpSpPr>
        <p:cNvPr id="1" name="Shape 246"/>
        <p:cNvGrpSpPr/>
        <p:nvPr/>
      </p:nvGrpSpPr>
      <p:grpSpPr>
        <a:xfrm>
          <a:off x="0" y="0"/>
          <a:ext cx="0" cy="0"/>
          <a:chOff x="0" y="0"/>
          <a:chExt cx="0" cy="0"/>
        </a:xfrm>
      </p:grpSpPr>
      <p:pic>
        <p:nvPicPr>
          <p:cNvPr id="247" name="Google Shape;247;p118" descr="A close up of a spider&#10;&#10;Description automatically generated"/>
          <p:cNvPicPr preferRelativeResize="0"/>
          <p:nvPr/>
        </p:nvPicPr>
        <p:blipFill rotWithShape="1">
          <a:blip r:embed="rId2">
            <a:alphaModFix/>
          </a:blip>
          <a:srcRect l="10305" t="3895" r="12403" b="26543"/>
          <a:stretch/>
        </p:blipFill>
        <p:spPr>
          <a:xfrm>
            <a:off x="0" y="0"/>
            <a:ext cx="10972800" cy="6172200"/>
          </a:xfrm>
          <a:prstGeom prst="rect">
            <a:avLst/>
          </a:prstGeom>
          <a:noFill/>
          <a:ln>
            <a:noFill/>
          </a:ln>
        </p:spPr>
      </p:pic>
      <p:pic>
        <p:nvPicPr>
          <p:cNvPr id="248" name="Google Shape;248;p118" descr="A picture containing text&#10;&#10;Description automatically generated"/>
          <p:cNvPicPr preferRelativeResize="0"/>
          <p:nvPr/>
        </p:nvPicPr>
        <p:blipFill rotWithShape="1">
          <a:blip r:embed="rId3">
            <a:alphaModFix/>
          </a:blip>
          <a:srcRect/>
          <a:stretch/>
        </p:blipFill>
        <p:spPr>
          <a:xfrm>
            <a:off x="8913889" y="4436465"/>
            <a:ext cx="1601595" cy="129862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ONFIDENTIAL">
  <p:cSld name="CONFIDENTIAL">
    <p:spTree>
      <p:nvGrpSpPr>
        <p:cNvPr id="1" name="Shape 249"/>
        <p:cNvGrpSpPr/>
        <p:nvPr/>
      </p:nvGrpSpPr>
      <p:grpSpPr>
        <a:xfrm>
          <a:off x="0" y="0"/>
          <a:ext cx="0" cy="0"/>
          <a:chOff x="0" y="0"/>
          <a:chExt cx="0" cy="0"/>
        </a:xfrm>
      </p:grpSpPr>
      <p:sp>
        <p:nvSpPr>
          <p:cNvPr id="250" name="Google Shape;250;p119"/>
          <p:cNvSpPr txBox="1">
            <a:spLocks noGrp="1"/>
          </p:cNvSpPr>
          <p:nvPr>
            <p:ph type="title"/>
          </p:nvPr>
        </p:nvSpPr>
        <p:spPr>
          <a:xfrm>
            <a:off x="498348" y="52120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2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1" name="Google Shape;251;p119"/>
          <p:cNvSpPr txBox="1">
            <a:spLocks noGrp="1"/>
          </p:cNvSpPr>
          <p:nvPr>
            <p:ph type="body" idx="1"/>
          </p:nvPr>
        </p:nvSpPr>
        <p:spPr>
          <a:xfrm>
            <a:off x="516750" y="2103035"/>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400"/>
              <a:buFont typeface="Trebuchet MS"/>
              <a:buNone/>
              <a:defRPr sz="1400">
                <a:solidFill>
                  <a:schemeClr val="accent4"/>
                </a:solidFill>
              </a:defRPr>
            </a:lvl1pPr>
            <a:lvl2pPr marL="914400" lvl="1" indent="-228600" algn="l">
              <a:lnSpc>
                <a:spcPct val="90000"/>
              </a:lnSpc>
              <a:spcBef>
                <a:spcPts val="900"/>
              </a:spcBef>
              <a:spcAft>
                <a:spcPts val="0"/>
              </a:spcAft>
              <a:buClr>
                <a:schemeClr val="dk1"/>
              </a:buClr>
              <a:buSzPts val="1200"/>
              <a:buFont typeface="Trebuchet MS"/>
              <a:buNone/>
              <a:defRPr sz="1200">
                <a:solidFill>
                  <a:schemeClr val="accent4"/>
                </a:solidFill>
              </a:defRPr>
            </a:lvl2pPr>
            <a:lvl3pPr marL="1371600" lvl="2" indent="-228600" algn="l">
              <a:lnSpc>
                <a:spcPct val="90000"/>
              </a:lnSpc>
              <a:spcBef>
                <a:spcPts val="900"/>
              </a:spcBef>
              <a:spcAft>
                <a:spcPts val="0"/>
              </a:spcAft>
              <a:buClr>
                <a:schemeClr val="dk1"/>
              </a:buClr>
              <a:buSzPts val="1100"/>
              <a:buFont typeface="Trebuchet MS"/>
              <a:buNone/>
              <a:defRPr sz="1100">
                <a:solidFill>
                  <a:schemeClr val="accent4"/>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252" name="Google Shape;252;p119"/>
          <p:cNvSpPr txBox="1">
            <a:spLocks noGrp="1"/>
          </p:cNvSpPr>
          <p:nvPr>
            <p:ph type="body" idx="2"/>
          </p:nvPr>
        </p:nvSpPr>
        <p:spPr>
          <a:xfrm>
            <a:off x="498348" y="1088136"/>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1800"/>
              <a:buFont typeface="Trebuchet MS"/>
              <a:buNone/>
              <a:defRPr sz="18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253" name="Google Shape;253;p119"/>
          <p:cNvSpPr/>
          <p:nvPr/>
        </p:nvSpPr>
        <p:spPr>
          <a:xfrm>
            <a:off x="168283" y="5775855"/>
            <a:ext cx="2762866" cy="248142"/>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2"/>
              </a:buClr>
              <a:buSzPts val="700"/>
              <a:buFont typeface="Trebuchet MS"/>
              <a:buNone/>
            </a:pPr>
            <a:r>
              <a:rPr lang="en-US" sz="700" b="1" i="0" u="none" strike="noStrike" cap="none">
                <a:solidFill>
                  <a:schemeClr val="dk2"/>
                </a:solidFill>
                <a:latin typeface="Trebuchet MS"/>
                <a:ea typeface="Trebuchet MS"/>
                <a:cs typeface="Trebuchet MS"/>
                <a:sym typeface="Trebuchet MS"/>
              </a:rPr>
              <a:t>NVIDIA CONFIDENTIAL. DO NOT DISTRIBUTE.</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Subtitle, Content - NO LOGO &amp; PAGE NUMBER">
  <p:cSld name="Title, Subtitle, Content - NO LOGO &amp; PAGE NUMBER">
    <p:spTree>
      <p:nvGrpSpPr>
        <p:cNvPr id="1" name="Shape 254"/>
        <p:cNvGrpSpPr/>
        <p:nvPr/>
      </p:nvGrpSpPr>
      <p:grpSpPr>
        <a:xfrm>
          <a:off x="0" y="0"/>
          <a:ext cx="0" cy="0"/>
          <a:chOff x="0" y="0"/>
          <a:chExt cx="0" cy="0"/>
        </a:xfrm>
      </p:grpSpPr>
      <p:sp>
        <p:nvSpPr>
          <p:cNvPr id="255" name="Google Shape;255;p120"/>
          <p:cNvSpPr txBox="1">
            <a:spLocks noGrp="1"/>
          </p:cNvSpPr>
          <p:nvPr>
            <p:ph type="title"/>
          </p:nvPr>
        </p:nvSpPr>
        <p:spPr>
          <a:xfrm>
            <a:off x="498348" y="52120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2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6" name="Google Shape;256;p120"/>
          <p:cNvSpPr txBox="1">
            <a:spLocks noGrp="1"/>
          </p:cNvSpPr>
          <p:nvPr>
            <p:ph type="body" idx="1"/>
          </p:nvPr>
        </p:nvSpPr>
        <p:spPr>
          <a:xfrm>
            <a:off x="512064" y="2103035"/>
            <a:ext cx="9948672"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400"/>
              <a:buFont typeface="Trebuchet MS"/>
              <a:buNone/>
              <a:defRPr sz="1400">
                <a:solidFill>
                  <a:schemeClr val="accent4"/>
                </a:solidFill>
              </a:defRPr>
            </a:lvl1pPr>
            <a:lvl2pPr marL="914400" lvl="1" indent="-228600" algn="l">
              <a:lnSpc>
                <a:spcPct val="90000"/>
              </a:lnSpc>
              <a:spcBef>
                <a:spcPts val="900"/>
              </a:spcBef>
              <a:spcAft>
                <a:spcPts val="0"/>
              </a:spcAft>
              <a:buClr>
                <a:schemeClr val="dk1"/>
              </a:buClr>
              <a:buSzPts val="1200"/>
              <a:buFont typeface="Trebuchet MS"/>
              <a:buNone/>
              <a:defRPr sz="1200">
                <a:solidFill>
                  <a:schemeClr val="accent4"/>
                </a:solidFill>
              </a:defRPr>
            </a:lvl2pPr>
            <a:lvl3pPr marL="1371600" lvl="2" indent="-228600" algn="l">
              <a:lnSpc>
                <a:spcPct val="90000"/>
              </a:lnSpc>
              <a:spcBef>
                <a:spcPts val="900"/>
              </a:spcBef>
              <a:spcAft>
                <a:spcPts val="0"/>
              </a:spcAft>
              <a:buClr>
                <a:schemeClr val="dk1"/>
              </a:buClr>
              <a:buSzPts val="1200"/>
              <a:buFont typeface="Trebuchet MS"/>
              <a:buNone/>
              <a:defRPr sz="1200">
                <a:solidFill>
                  <a:schemeClr val="accent4"/>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257" name="Google Shape;257;p120"/>
          <p:cNvSpPr txBox="1">
            <a:spLocks noGrp="1"/>
          </p:cNvSpPr>
          <p:nvPr>
            <p:ph type="body" idx="2"/>
          </p:nvPr>
        </p:nvSpPr>
        <p:spPr>
          <a:xfrm>
            <a:off x="498348" y="1088136"/>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1800"/>
              <a:buFont typeface="Trebuchet MS"/>
              <a:buNone/>
              <a:defRPr sz="18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258" name="Google Shape;258;p120"/>
          <p:cNvSpPr/>
          <p:nvPr/>
        </p:nvSpPr>
        <p:spPr>
          <a:xfrm>
            <a:off x="9868093" y="5829880"/>
            <a:ext cx="1104707" cy="34232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Alternate Layout">
  <p:cSld name="Alternate Layout">
    <p:spTree>
      <p:nvGrpSpPr>
        <p:cNvPr id="1" name="Shape 259"/>
        <p:cNvGrpSpPr/>
        <p:nvPr/>
      </p:nvGrpSpPr>
      <p:grpSpPr>
        <a:xfrm>
          <a:off x="0" y="0"/>
          <a:ext cx="0" cy="0"/>
          <a:chOff x="0" y="0"/>
          <a:chExt cx="0" cy="0"/>
        </a:xfrm>
      </p:grpSpPr>
      <p:sp>
        <p:nvSpPr>
          <p:cNvPr id="260" name="Google Shape;260;p121"/>
          <p:cNvSpPr txBox="1">
            <a:spLocks noGrp="1"/>
          </p:cNvSpPr>
          <p:nvPr>
            <p:ph type="title"/>
          </p:nvPr>
        </p:nvSpPr>
        <p:spPr>
          <a:xfrm>
            <a:off x="4983480" y="1798590"/>
            <a:ext cx="5440680" cy="61863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2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1" name="Google Shape;261;p121"/>
          <p:cNvSpPr txBox="1">
            <a:spLocks noGrp="1"/>
          </p:cNvSpPr>
          <p:nvPr>
            <p:ph type="body" idx="1"/>
          </p:nvPr>
        </p:nvSpPr>
        <p:spPr>
          <a:xfrm>
            <a:off x="4983480" y="2916936"/>
            <a:ext cx="5431536" cy="2517089"/>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500"/>
              </a:spcBef>
              <a:spcAft>
                <a:spcPts val="0"/>
              </a:spcAft>
              <a:buClr>
                <a:schemeClr val="dk1"/>
              </a:buClr>
              <a:buSzPts val="1200"/>
              <a:buFont typeface="Trebuchet MS"/>
              <a:buNone/>
              <a:defRPr sz="1200">
                <a:solidFill>
                  <a:schemeClr val="accent4"/>
                </a:solidFill>
              </a:defRPr>
            </a:lvl1pPr>
            <a:lvl2pPr marL="914400" lvl="1" indent="-228600" algn="l">
              <a:lnSpc>
                <a:spcPct val="90000"/>
              </a:lnSpc>
              <a:spcBef>
                <a:spcPts val="500"/>
              </a:spcBef>
              <a:spcAft>
                <a:spcPts val="0"/>
              </a:spcAft>
              <a:buClr>
                <a:schemeClr val="dk1"/>
              </a:buClr>
              <a:buSzPts val="1100"/>
              <a:buFont typeface="Trebuchet MS"/>
              <a:buNone/>
              <a:defRPr sz="1100">
                <a:solidFill>
                  <a:schemeClr val="accent4"/>
                </a:solidFill>
              </a:defRPr>
            </a:lvl2pPr>
            <a:lvl3pPr marL="1371600" lvl="2" indent="-228600" algn="l">
              <a:lnSpc>
                <a:spcPct val="90000"/>
              </a:lnSpc>
              <a:spcBef>
                <a:spcPts val="500"/>
              </a:spcBef>
              <a:spcAft>
                <a:spcPts val="0"/>
              </a:spcAft>
              <a:buClr>
                <a:schemeClr val="dk1"/>
              </a:buClr>
              <a:buSzPts val="1100"/>
              <a:buFont typeface="Trebuchet MS"/>
              <a:buNone/>
              <a:defRPr sz="1100">
                <a:solidFill>
                  <a:schemeClr val="accent4"/>
                </a:solidFill>
              </a:defRPr>
            </a:lvl3pPr>
            <a:lvl4pPr marL="1828800" lvl="3" indent="-342900" algn="l">
              <a:lnSpc>
                <a:spcPct val="100000"/>
              </a:lnSpc>
              <a:spcBef>
                <a:spcPts val="5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262" name="Google Shape;262;p121"/>
          <p:cNvSpPr txBox="1">
            <a:spLocks noGrp="1"/>
          </p:cNvSpPr>
          <p:nvPr>
            <p:ph type="body" idx="2"/>
          </p:nvPr>
        </p:nvSpPr>
        <p:spPr>
          <a:xfrm>
            <a:off x="4983480" y="2368296"/>
            <a:ext cx="5440680" cy="52546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SzPts val="1800"/>
              <a:buFont typeface="Trebuchet MS"/>
              <a:buNone/>
              <a:defRPr sz="18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263" name="Google Shape;263;p121"/>
          <p:cNvSpPr/>
          <p:nvPr/>
        </p:nvSpPr>
        <p:spPr>
          <a:xfrm>
            <a:off x="9636012" y="5699915"/>
            <a:ext cx="1336788" cy="47228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264"/>
        <p:cNvGrpSpPr/>
        <p:nvPr/>
      </p:nvGrpSpPr>
      <p:grpSpPr>
        <a:xfrm>
          <a:off x="0" y="0"/>
          <a:ext cx="0" cy="0"/>
          <a:chOff x="0" y="0"/>
          <a:chExt cx="0" cy="0"/>
        </a:xfrm>
      </p:grpSpPr>
      <p:pic>
        <p:nvPicPr>
          <p:cNvPr id="265" name="Google Shape;265;p122" descr="A close up of a logo&#10;&#10;Description automatically generated"/>
          <p:cNvPicPr preferRelativeResize="0"/>
          <p:nvPr/>
        </p:nvPicPr>
        <p:blipFill rotWithShape="1">
          <a:blip r:embed="rId2">
            <a:alphaModFix/>
          </a:blip>
          <a:srcRect l="65967" t="57160" r="5663" b="17308"/>
          <a:stretch/>
        </p:blipFill>
        <p:spPr>
          <a:xfrm>
            <a:off x="0" y="0"/>
            <a:ext cx="10972800" cy="61722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66"/>
        <p:cNvGrpSpPr/>
        <p:nvPr/>
      </p:nvGrpSpPr>
      <p:grpSpPr>
        <a:xfrm>
          <a:off x="0" y="0"/>
          <a:ext cx="0" cy="0"/>
          <a:chOff x="0" y="0"/>
          <a:chExt cx="0" cy="0"/>
        </a:xfrm>
      </p:grpSpPr>
      <p:sp>
        <p:nvSpPr>
          <p:cNvPr id="267" name="Google Shape;267;p123"/>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68" name="Google Shape;268;p123"/>
          <p:cNvSpPr txBox="1">
            <a:spLocks noGrp="1"/>
          </p:cNvSpPr>
          <p:nvPr>
            <p:ph type="title"/>
          </p:nvPr>
        </p:nvSpPr>
        <p:spPr>
          <a:xfrm>
            <a:off x="498348" y="52120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2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Embargo Layout">
  <p:cSld name="Embargo Layout">
    <p:spTree>
      <p:nvGrpSpPr>
        <p:cNvPr id="1" name="Shape 269"/>
        <p:cNvGrpSpPr/>
        <p:nvPr/>
      </p:nvGrpSpPr>
      <p:grpSpPr>
        <a:xfrm>
          <a:off x="0" y="0"/>
          <a:ext cx="0" cy="0"/>
          <a:chOff x="0" y="0"/>
          <a:chExt cx="0" cy="0"/>
        </a:xfrm>
      </p:grpSpPr>
      <p:grpSp>
        <p:nvGrpSpPr>
          <p:cNvPr id="270" name="Google Shape;270;p124"/>
          <p:cNvGrpSpPr/>
          <p:nvPr/>
        </p:nvGrpSpPr>
        <p:grpSpPr>
          <a:xfrm>
            <a:off x="-1327308" y="-404866"/>
            <a:ext cx="13626669" cy="6983326"/>
            <a:chOff x="-1327308" y="-404866"/>
            <a:chExt cx="13626669" cy="6983326"/>
          </a:xfrm>
        </p:grpSpPr>
        <p:sp>
          <p:nvSpPr>
            <p:cNvPr id="271" name="Google Shape;271;p124"/>
            <p:cNvSpPr/>
            <p:nvPr/>
          </p:nvSpPr>
          <p:spPr>
            <a:xfrm>
              <a:off x="0" y="0"/>
              <a:ext cx="10972800" cy="6172200"/>
            </a:xfrm>
            <a:prstGeom prst="rect">
              <a:avLst/>
            </a:prstGeom>
            <a:solidFill>
              <a:srgbClr val="9A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2" name="Google Shape;272;p124"/>
            <p:cNvSpPr/>
            <p:nvPr/>
          </p:nvSpPr>
          <p:spPr>
            <a:xfrm>
              <a:off x="26269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3" name="Google Shape;273;p124"/>
            <p:cNvSpPr/>
            <p:nvPr/>
          </p:nvSpPr>
          <p:spPr>
            <a:xfrm>
              <a:off x="61660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4" name="Google Shape;274;p124"/>
            <p:cNvSpPr/>
            <p:nvPr/>
          </p:nvSpPr>
          <p:spPr>
            <a:xfrm>
              <a:off x="97050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5" name="Google Shape;275;p124"/>
            <p:cNvSpPr/>
            <p:nvPr/>
          </p:nvSpPr>
          <p:spPr>
            <a:xfrm>
              <a:off x="132441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6" name="Google Shape;276;p124"/>
            <p:cNvSpPr/>
            <p:nvPr/>
          </p:nvSpPr>
          <p:spPr>
            <a:xfrm>
              <a:off x="167831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7" name="Google Shape;277;p124"/>
            <p:cNvSpPr/>
            <p:nvPr/>
          </p:nvSpPr>
          <p:spPr>
            <a:xfrm>
              <a:off x="203222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8" name="Google Shape;278;p124"/>
            <p:cNvSpPr/>
            <p:nvPr/>
          </p:nvSpPr>
          <p:spPr>
            <a:xfrm>
              <a:off x="238613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9" name="Google Shape;279;p124"/>
            <p:cNvSpPr/>
            <p:nvPr/>
          </p:nvSpPr>
          <p:spPr>
            <a:xfrm>
              <a:off x="274003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0" name="Google Shape;280;p124"/>
            <p:cNvSpPr/>
            <p:nvPr/>
          </p:nvSpPr>
          <p:spPr>
            <a:xfrm>
              <a:off x="309394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1" name="Google Shape;281;p124"/>
            <p:cNvSpPr/>
            <p:nvPr/>
          </p:nvSpPr>
          <p:spPr>
            <a:xfrm>
              <a:off x="344784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2" name="Google Shape;282;p124"/>
            <p:cNvSpPr/>
            <p:nvPr/>
          </p:nvSpPr>
          <p:spPr>
            <a:xfrm>
              <a:off x="380175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3" name="Google Shape;283;p124"/>
            <p:cNvSpPr/>
            <p:nvPr/>
          </p:nvSpPr>
          <p:spPr>
            <a:xfrm>
              <a:off x="415566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4" name="Google Shape;284;p124"/>
            <p:cNvSpPr/>
            <p:nvPr/>
          </p:nvSpPr>
          <p:spPr>
            <a:xfrm>
              <a:off x="450956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5" name="Google Shape;285;p124"/>
            <p:cNvSpPr/>
            <p:nvPr/>
          </p:nvSpPr>
          <p:spPr>
            <a:xfrm>
              <a:off x="486347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6" name="Google Shape;286;p124"/>
            <p:cNvSpPr/>
            <p:nvPr/>
          </p:nvSpPr>
          <p:spPr>
            <a:xfrm>
              <a:off x="521737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7" name="Google Shape;287;p124"/>
            <p:cNvSpPr/>
            <p:nvPr/>
          </p:nvSpPr>
          <p:spPr>
            <a:xfrm>
              <a:off x="557128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8" name="Google Shape;288;p124"/>
            <p:cNvSpPr/>
            <p:nvPr/>
          </p:nvSpPr>
          <p:spPr>
            <a:xfrm>
              <a:off x="592519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9" name="Google Shape;289;p124"/>
            <p:cNvSpPr/>
            <p:nvPr/>
          </p:nvSpPr>
          <p:spPr>
            <a:xfrm>
              <a:off x="627909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0" name="Google Shape;290;p124"/>
            <p:cNvSpPr/>
            <p:nvPr/>
          </p:nvSpPr>
          <p:spPr>
            <a:xfrm>
              <a:off x="663300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1" name="Google Shape;291;p124"/>
            <p:cNvSpPr/>
            <p:nvPr/>
          </p:nvSpPr>
          <p:spPr>
            <a:xfrm>
              <a:off x="698690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2" name="Google Shape;292;p124"/>
            <p:cNvSpPr/>
            <p:nvPr/>
          </p:nvSpPr>
          <p:spPr>
            <a:xfrm>
              <a:off x="734081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3" name="Google Shape;293;p124"/>
            <p:cNvSpPr/>
            <p:nvPr/>
          </p:nvSpPr>
          <p:spPr>
            <a:xfrm>
              <a:off x="769472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4" name="Google Shape;294;p124"/>
            <p:cNvSpPr/>
            <p:nvPr/>
          </p:nvSpPr>
          <p:spPr>
            <a:xfrm>
              <a:off x="804862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5" name="Google Shape;295;p124"/>
            <p:cNvSpPr/>
            <p:nvPr/>
          </p:nvSpPr>
          <p:spPr>
            <a:xfrm>
              <a:off x="840253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6" name="Google Shape;296;p124"/>
            <p:cNvSpPr/>
            <p:nvPr/>
          </p:nvSpPr>
          <p:spPr>
            <a:xfrm>
              <a:off x="875643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7" name="Google Shape;297;p124"/>
            <p:cNvSpPr/>
            <p:nvPr/>
          </p:nvSpPr>
          <p:spPr>
            <a:xfrm>
              <a:off x="9110345"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8" name="Google Shape;298;p124"/>
            <p:cNvSpPr/>
            <p:nvPr/>
          </p:nvSpPr>
          <p:spPr>
            <a:xfrm>
              <a:off x="946425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9" name="Google Shape;299;p124"/>
            <p:cNvSpPr/>
            <p:nvPr/>
          </p:nvSpPr>
          <p:spPr>
            <a:xfrm>
              <a:off x="9818157"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0" name="Google Shape;300;p124"/>
            <p:cNvSpPr/>
            <p:nvPr/>
          </p:nvSpPr>
          <p:spPr>
            <a:xfrm>
              <a:off x="10172063"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1" name="Google Shape;301;p124"/>
            <p:cNvSpPr/>
            <p:nvPr/>
          </p:nvSpPr>
          <p:spPr>
            <a:xfrm>
              <a:off x="10525969"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2" name="Google Shape;302;p124"/>
            <p:cNvSpPr/>
            <p:nvPr/>
          </p:nvSpPr>
          <p:spPr>
            <a:xfrm>
              <a:off x="10879862"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3" name="Google Shape;303;p124"/>
            <p:cNvSpPr/>
            <p:nvPr/>
          </p:nvSpPr>
          <p:spPr>
            <a:xfrm>
              <a:off x="-91211" y="-412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4" name="Google Shape;304;p124"/>
            <p:cNvSpPr/>
            <p:nvPr/>
          </p:nvSpPr>
          <p:spPr>
            <a:xfrm>
              <a:off x="26269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5" name="Google Shape;305;p124"/>
            <p:cNvSpPr/>
            <p:nvPr/>
          </p:nvSpPr>
          <p:spPr>
            <a:xfrm>
              <a:off x="61660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6" name="Google Shape;306;p124"/>
            <p:cNvSpPr/>
            <p:nvPr/>
          </p:nvSpPr>
          <p:spPr>
            <a:xfrm>
              <a:off x="97050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7" name="Google Shape;307;p124"/>
            <p:cNvSpPr/>
            <p:nvPr/>
          </p:nvSpPr>
          <p:spPr>
            <a:xfrm>
              <a:off x="132441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8" name="Google Shape;308;p124"/>
            <p:cNvSpPr/>
            <p:nvPr/>
          </p:nvSpPr>
          <p:spPr>
            <a:xfrm>
              <a:off x="167831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9" name="Google Shape;309;p124"/>
            <p:cNvSpPr/>
            <p:nvPr/>
          </p:nvSpPr>
          <p:spPr>
            <a:xfrm>
              <a:off x="203222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0" name="Google Shape;310;p124"/>
            <p:cNvSpPr/>
            <p:nvPr/>
          </p:nvSpPr>
          <p:spPr>
            <a:xfrm>
              <a:off x="238613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1" name="Google Shape;311;p124"/>
            <p:cNvSpPr/>
            <p:nvPr/>
          </p:nvSpPr>
          <p:spPr>
            <a:xfrm>
              <a:off x="274003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2" name="Google Shape;312;p124"/>
            <p:cNvSpPr/>
            <p:nvPr/>
          </p:nvSpPr>
          <p:spPr>
            <a:xfrm>
              <a:off x="309394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3" name="Google Shape;313;p124"/>
            <p:cNvSpPr/>
            <p:nvPr/>
          </p:nvSpPr>
          <p:spPr>
            <a:xfrm>
              <a:off x="344784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4" name="Google Shape;314;p124"/>
            <p:cNvSpPr/>
            <p:nvPr/>
          </p:nvSpPr>
          <p:spPr>
            <a:xfrm>
              <a:off x="380175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5" name="Google Shape;315;p124"/>
            <p:cNvSpPr/>
            <p:nvPr/>
          </p:nvSpPr>
          <p:spPr>
            <a:xfrm>
              <a:off x="415566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6" name="Google Shape;316;p124"/>
            <p:cNvSpPr/>
            <p:nvPr/>
          </p:nvSpPr>
          <p:spPr>
            <a:xfrm>
              <a:off x="450956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7" name="Google Shape;317;p124"/>
            <p:cNvSpPr/>
            <p:nvPr/>
          </p:nvSpPr>
          <p:spPr>
            <a:xfrm>
              <a:off x="486347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8" name="Google Shape;318;p124"/>
            <p:cNvSpPr/>
            <p:nvPr/>
          </p:nvSpPr>
          <p:spPr>
            <a:xfrm>
              <a:off x="521737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9" name="Google Shape;319;p124"/>
            <p:cNvSpPr/>
            <p:nvPr/>
          </p:nvSpPr>
          <p:spPr>
            <a:xfrm>
              <a:off x="557128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0" name="Google Shape;320;p124"/>
            <p:cNvSpPr/>
            <p:nvPr/>
          </p:nvSpPr>
          <p:spPr>
            <a:xfrm>
              <a:off x="592519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1" name="Google Shape;321;p124"/>
            <p:cNvSpPr/>
            <p:nvPr/>
          </p:nvSpPr>
          <p:spPr>
            <a:xfrm>
              <a:off x="627909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2" name="Google Shape;322;p124"/>
            <p:cNvSpPr/>
            <p:nvPr/>
          </p:nvSpPr>
          <p:spPr>
            <a:xfrm>
              <a:off x="663300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3" name="Google Shape;323;p124"/>
            <p:cNvSpPr/>
            <p:nvPr/>
          </p:nvSpPr>
          <p:spPr>
            <a:xfrm>
              <a:off x="698690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4" name="Google Shape;324;p124"/>
            <p:cNvSpPr/>
            <p:nvPr/>
          </p:nvSpPr>
          <p:spPr>
            <a:xfrm>
              <a:off x="734081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5" name="Google Shape;325;p124"/>
            <p:cNvSpPr/>
            <p:nvPr/>
          </p:nvSpPr>
          <p:spPr>
            <a:xfrm>
              <a:off x="769472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6" name="Google Shape;326;p124"/>
            <p:cNvSpPr/>
            <p:nvPr/>
          </p:nvSpPr>
          <p:spPr>
            <a:xfrm>
              <a:off x="804862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7" name="Google Shape;327;p124"/>
            <p:cNvSpPr/>
            <p:nvPr/>
          </p:nvSpPr>
          <p:spPr>
            <a:xfrm>
              <a:off x="840253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8" name="Google Shape;328;p124"/>
            <p:cNvSpPr/>
            <p:nvPr/>
          </p:nvSpPr>
          <p:spPr>
            <a:xfrm>
              <a:off x="875643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9" name="Google Shape;329;p124"/>
            <p:cNvSpPr/>
            <p:nvPr/>
          </p:nvSpPr>
          <p:spPr>
            <a:xfrm>
              <a:off x="9110345"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0" name="Google Shape;330;p124"/>
            <p:cNvSpPr/>
            <p:nvPr/>
          </p:nvSpPr>
          <p:spPr>
            <a:xfrm>
              <a:off x="946425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1" name="Google Shape;331;p124"/>
            <p:cNvSpPr/>
            <p:nvPr/>
          </p:nvSpPr>
          <p:spPr>
            <a:xfrm>
              <a:off x="9818157"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2" name="Google Shape;332;p124"/>
            <p:cNvSpPr/>
            <p:nvPr/>
          </p:nvSpPr>
          <p:spPr>
            <a:xfrm>
              <a:off x="10172063"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3" name="Google Shape;333;p124"/>
            <p:cNvSpPr/>
            <p:nvPr/>
          </p:nvSpPr>
          <p:spPr>
            <a:xfrm>
              <a:off x="10525969"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4" name="Google Shape;334;p124"/>
            <p:cNvSpPr/>
            <p:nvPr/>
          </p:nvSpPr>
          <p:spPr>
            <a:xfrm>
              <a:off x="10879862"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5" name="Google Shape;335;p124"/>
            <p:cNvSpPr/>
            <p:nvPr/>
          </p:nvSpPr>
          <p:spPr>
            <a:xfrm>
              <a:off x="-91211" y="7628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6" name="Google Shape;336;p124"/>
            <p:cNvSpPr/>
            <p:nvPr/>
          </p:nvSpPr>
          <p:spPr>
            <a:xfrm>
              <a:off x="26269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7" name="Google Shape;337;p124"/>
            <p:cNvSpPr/>
            <p:nvPr/>
          </p:nvSpPr>
          <p:spPr>
            <a:xfrm>
              <a:off x="61660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8" name="Google Shape;338;p124"/>
            <p:cNvSpPr/>
            <p:nvPr/>
          </p:nvSpPr>
          <p:spPr>
            <a:xfrm>
              <a:off x="97050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9" name="Google Shape;339;p124"/>
            <p:cNvSpPr/>
            <p:nvPr/>
          </p:nvSpPr>
          <p:spPr>
            <a:xfrm>
              <a:off x="132441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0" name="Google Shape;340;p124"/>
            <p:cNvSpPr/>
            <p:nvPr/>
          </p:nvSpPr>
          <p:spPr>
            <a:xfrm>
              <a:off x="167831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1" name="Google Shape;341;p124"/>
            <p:cNvSpPr/>
            <p:nvPr/>
          </p:nvSpPr>
          <p:spPr>
            <a:xfrm>
              <a:off x="203222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2" name="Google Shape;342;p124"/>
            <p:cNvSpPr/>
            <p:nvPr/>
          </p:nvSpPr>
          <p:spPr>
            <a:xfrm>
              <a:off x="238613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3" name="Google Shape;343;p124"/>
            <p:cNvSpPr/>
            <p:nvPr/>
          </p:nvSpPr>
          <p:spPr>
            <a:xfrm>
              <a:off x="274003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4" name="Google Shape;344;p124"/>
            <p:cNvSpPr/>
            <p:nvPr/>
          </p:nvSpPr>
          <p:spPr>
            <a:xfrm>
              <a:off x="309394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5" name="Google Shape;345;p124"/>
            <p:cNvSpPr/>
            <p:nvPr/>
          </p:nvSpPr>
          <p:spPr>
            <a:xfrm>
              <a:off x="344784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6" name="Google Shape;346;p124"/>
            <p:cNvSpPr/>
            <p:nvPr/>
          </p:nvSpPr>
          <p:spPr>
            <a:xfrm>
              <a:off x="380175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7" name="Google Shape;347;p124"/>
            <p:cNvSpPr/>
            <p:nvPr/>
          </p:nvSpPr>
          <p:spPr>
            <a:xfrm>
              <a:off x="415566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8" name="Google Shape;348;p124"/>
            <p:cNvSpPr/>
            <p:nvPr/>
          </p:nvSpPr>
          <p:spPr>
            <a:xfrm>
              <a:off x="450956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9" name="Google Shape;349;p124"/>
            <p:cNvSpPr/>
            <p:nvPr/>
          </p:nvSpPr>
          <p:spPr>
            <a:xfrm>
              <a:off x="486347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0" name="Google Shape;350;p124"/>
            <p:cNvSpPr/>
            <p:nvPr/>
          </p:nvSpPr>
          <p:spPr>
            <a:xfrm>
              <a:off x="521737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1" name="Google Shape;351;p124"/>
            <p:cNvSpPr/>
            <p:nvPr/>
          </p:nvSpPr>
          <p:spPr>
            <a:xfrm>
              <a:off x="557128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2" name="Google Shape;352;p124"/>
            <p:cNvSpPr/>
            <p:nvPr/>
          </p:nvSpPr>
          <p:spPr>
            <a:xfrm>
              <a:off x="592519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3" name="Google Shape;353;p124"/>
            <p:cNvSpPr/>
            <p:nvPr/>
          </p:nvSpPr>
          <p:spPr>
            <a:xfrm>
              <a:off x="627909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4" name="Google Shape;354;p124"/>
            <p:cNvSpPr/>
            <p:nvPr/>
          </p:nvSpPr>
          <p:spPr>
            <a:xfrm>
              <a:off x="663300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5" name="Google Shape;355;p124"/>
            <p:cNvSpPr/>
            <p:nvPr/>
          </p:nvSpPr>
          <p:spPr>
            <a:xfrm>
              <a:off x="698690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6" name="Google Shape;356;p124"/>
            <p:cNvSpPr/>
            <p:nvPr/>
          </p:nvSpPr>
          <p:spPr>
            <a:xfrm>
              <a:off x="734081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7" name="Google Shape;357;p124"/>
            <p:cNvSpPr/>
            <p:nvPr/>
          </p:nvSpPr>
          <p:spPr>
            <a:xfrm>
              <a:off x="769472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8" name="Google Shape;358;p124"/>
            <p:cNvSpPr/>
            <p:nvPr/>
          </p:nvSpPr>
          <p:spPr>
            <a:xfrm>
              <a:off x="804862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9" name="Google Shape;359;p124"/>
            <p:cNvSpPr/>
            <p:nvPr/>
          </p:nvSpPr>
          <p:spPr>
            <a:xfrm>
              <a:off x="840253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0" name="Google Shape;360;p124"/>
            <p:cNvSpPr/>
            <p:nvPr/>
          </p:nvSpPr>
          <p:spPr>
            <a:xfrm>
              <a:off x="875643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1" name="Google Shape;361;p124"/>
            <p:cNvSpPr/>
            <p:nvPr/>
          </p:nvSpPr>
          <p:spPr>
            <a:xfrm>
              <a:off x="9110345"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2" name="Google Shape;362;p124"/>
            <p:cNvSpPr/>
            <p:nvPr/>
          </p:nvSpPr>
          <p:spPr>
            <a:xfrm>
              <a:off x="946425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3" name="Google Shape;363;p124"/>
            <p:cNvSpPr/>
            <p:nvPr/>
          </p:nvSpPr>
          <p:spPr>
            <a:xfrm>
              <a:off x="9818157"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4" name="Google Shape;364;p124"/>
            <p:cNvSpPr/>
            <p:nvPr/>
          </p:nvSpPr>
          <p:spPr>
            <a:xfrm>
              <a:off x="10172063"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5" name="Google Shape;365;p124"/>
            <p:cNvSpPr/>
            <p:nvPr/>
          </p:nvSpPr>
          <p:spPr>
            <a:xfrm>
              <a:off x="10525969"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6" name="Google Shape;366;p124"/>
            <p:cNvSpPr/>
            <p:nvPr/>
          </p:nvSpPr>
          <p:spPr>
            <a:xfrm>
              <a:off x="10879862"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7" name="Google Shape;367;p124"/>
            <p:cNvSpPr/>
            <p:nvPr/>
          </p:nvSpPr>
          <p:spPr>
            <a:xfrm>
              <a:off x="-91211" y="15668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8" name="Google Shape;368;p124"/>
            <p:cNvSpPr/>
            <p:nvPr/>
          </p:nvSpPr>
          <p:spPr>
            <a:xfrm>
              <a:off x="26269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9" name="Google Shape;369;p124"/>
            <p:cNvSpPr/>
            <p:nvPr/>
          </p:nvSpPr>
          <p:spPr>
            <a:xfrm>
              <a:off x="61660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0" name="Google Shape;370;p124"/>
            <p:cNvSpPr/>
            <p:nvPr/>
          </p:nvSpPr>
          <p:spPr>
            <a:xfrm>
              <a:off x="97050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1" name="Google Shape;371;p124"/>
            <p:cNvSpPr/>
            <p:nvPr/>
          </p:nvSpPr>
          <p:spPr>
            <a:xfrm>
              <a:off x="132441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2" name="Google Shape;372;p124"/>
            <p:cNvSpPr/>
            <p:nvPr/>
          </p:nvSpPr>
          <p:spPr>
            <a:xfrm>
              <a:off x="167831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3" name="Google Shape;373;p124"/>
            <p:cNvSpPr/>
            <p:nvPr/>
          </p:nvSpPr>
          <p:spPr>
            <a:xfrm>
              <a:off x="203222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4" name="Google Shape;374;p124"/>
            <p:cNvSpPr/>
            <p:nvPr/>
          </p:nvSpPr>
          <p:spPr>
            <a:xfrm>
              <a:off x="238613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5" name="Google Shape;375;p124"/>
            <p:cNvSpPr/>
            <p:nvPr/>
          </p:nvSpPr>
          <p:spPr>
            <a:xfrm>
              <a:off x="274003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6" name="Google Shape;376;p124"/>
            <p:cNvSpPr/>
            <p:nvPr/>
          </p:nvSpPr>
          <p:spPr>
            <a:xfrm>
              <a:off x="309394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7" name="Google Shape;377;p124"/>
            <p:cNvSpPr/>
            <p:nvPr/>
          </p:nvSpPr>
          <p:spPr>
            <a:xfrm>
              <a:off x="344784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8" name="Google Shape;378;p124"/>
            <p:cNvSpPr/>
            <p:nvPr/>
          </p:nvSpPr>
          <p:spPr>
            <a:xfrm>
              <a:off x="380175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9" name="Google Shape;379;p124"/>
            <p:cNvSpPr/>
            <p:nvPr/>
          </p:nvSpPr>
          <p:spPr>
            <a:xfrm>
              <a:off x="415566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0" name="Google Shape;380;p124"/>
            <p:cNvSpPr/>
            <p:nvPr/>
          </p:nvSpPr>
          <p:spPr>
            <a:xfrm>
              <a:off x="450956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1" name="Google Shape;381;p124"/>
            <p:cNvSpPr/>
            <p:nvPr/>
          </p:nvSpPr>
          <p:spPr>
            <a:xfrm>
              <a:off x="486347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2" name="Google Shape;382;p124"/>
            <p:cNvSpPr/>
            <p:nvPr/>
          </p:nvSpPr>
          <p:spPr>
            <a:xfrm>
              <a:off x="521737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3" name="Google Shape;383;p124"/>
            <p:cNvSpPr/>
            <p:nvPr/>
          </p:nvSpPr>
          <p:spPr>
            <a:xfrm>
              <a:off x="557128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4" name="Google Shape;384;p124"/>
            <p:cNvSpPr/>
            <p:nvPr/>
          </p:nvSpPr>
          <p:spPr>
            <a:xfrm>
              <a:off x="592519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5" name="Google Shape;385;p124"/>
            <p:cNvSpPr/>
            <p:nvPr/>
          </p:nvSpPr>
          <p:spPr>
            <a:xfrm>
              <a:off x="627909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6" name="Google Shape;386;p124"/>
            <p:cNvSpPr/>
            <p:nvPr/>
          </p:nvSpPr>
          <p:spPr>
            <a:xfrm>
              <a:off x="663300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7" name="Google Shape;387;p124"/>
            <p:cNvSpPr/>
            <p:nvPr/>
          </p:nvSpPr>
          <p:spPr>
            <a:xfrm>
              <a:off x="698690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8" name="Google Shape;388;p124"/>
            <p:cNvSpPr/>
            <p:nvPr/>
          </p:nvSpPr>
          <p:spPr>
            <a:xfrm>
              <a:off x="734081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9" name="Google Shape;389;p124"/>
            <p:cNvSpPr/>
            <p:nvPr/>
          </p:nvSpPr>
          <p:spPr>
            <a:xfrm>
              <a:off x="769472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0" name="Google Shape;390;p124"/>
            <p:cNvSpPr/>
            <p:nvPr/>
          </p:nvSpPr>
          <p:spPr>
            <a:xfrm>
              <a:off x="804862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1" name="Google Shape;391;p124"/>
            <p:cNvSpPr/>
            <p:nvPr/>
          </p:nvSpPr>
          <p:spPr>
            <a:xfrm>
              <a:off x="840253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2" name="Google Shape;392;p124"/>
            <p:cNvSpPr/>
            <p:nvPr/>
          </p:nvSpPr>
          <p:spPr>
            <a:xfrm>
              <a:off x="875643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3" name="Google Shape;393;p124"/>
            <p:cNvSpPr/>
            <p:nvPr/>
          </p:nvSpPr>
          <p:spPr>
            <a:xfrm>
              <a:off x="9110345"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4" name="Google Shape;394;p124"/>
            <p:cNvSpPr/>
            <p:nvPr/>
          </p:nvSpPr>
          <p:spPr>
            <a:xfrm>
              <a:off x="946425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5" name="Google Shape;395;p124"/>
            <p:cNvSpPr/>
            <p:nvPr/>
          </p:nvSpPr>
          <p:spPr>
            <a:xfrm>
              <a:off x="9818157"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6" name="Google Shape;396;p124"/>
            <p:cNvSpPr/>
            <p:nvPr/>
          </p:nvSpPr>
          <p:spPr>
            <a:xfrm>
              <a:off x="10172063"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7" name="Google Shape;397;p124"/>
            <p:cNvSpPr/>
            <p:nvPr/>
          </p:nvSpPr>
          <p:spPr>
            <a:xfrm>
              <a:off x="10525969"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8" name="Google Shape;398;p124"/>
            <p:cNvSpPr/>
            <p:nvPr/>
          </p:nvSpPr>
          <p:spPr>
            <a:xfrm>
              <a:off x="10879862"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9" name="Google Shape;399;p124"/>
            <p:cNvSpPr/>
            <p:nvPr/>
          </p:nvSpPr>
          <p:spPr>
            <a:xfrm>
              <a:off x="-91211" y="237095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0" name="Google Shape;400;p124"/>
            <p:cNvSpPr/>
            <p:nvPr/>
          </p:nvSpPr>
          <p:spPr>
            <a:xfrm>
              <a:off x="26269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1" name="Google Shape;401;p124"/>
            <p:cNvSpPr/>
            <p:nvPr/>
          </p:nvSpPr>
          <p:spPr>
            <a:xfrm>
              <a:off x="61660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2" name="Google Shape;402;p124"/>
            <p:cNvSpPr/>
            <p:nvPr/>
          </p:nvSpPr>
          <p:spPr>
            <a:xfrm>
              <a:off x="97050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3" name="Google Shape;403;p124"/>
            <p:cNvSpPr/>
            <p:nvPr/>
          </p:nvSpPr>
          <p:spPr>
            <a:xfrm>
              <a:off x="132441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4" name="Google Shape;404;p124"/>
            <p:cNvSpPr/>
            <p:nvPr/>
          </p:nvSpPr>
          <p:spPr>
            <a:xfrm>
              <a:off x="167831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5" name="Google Shape;405;p124"/>
            <p:cNvSpPr/>
            <p:nvPr/>
          </p:nvSpPr>
          <p:spPr>
            <a:xfrm>
              <a:off x="203222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6" name="Google Shape;406;p124"/>
            <p:cNvSpPr/>
            <p:nvPr/>
          </p:nvSpPr>
          <p:spPr>
            <a:xfrm>
              <a:off x="238613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7" name="Google Shape;407;p124"/>
            <p:cNvSpPr/>
            <p:nvPr/>
          </p:nvSpPr>
          <p:spPr>
            <a:xfrm>
              <a:off x="274003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8" name="Google Shape;408;p124"/>
            <p:cNvSpPr/>
            <p:nvPr/>
          </p:nvSpPr>
          <p:spPr>
            <a:xfrm>
              <a:off x="309394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9" name="Google Shape;409;p124"/>
            <p:cNvSpPr/>
            <p:nvPr/>
          </p:nvSpPr>
          <p:spPr>
            <a:xfrm>
              <a:off x="344784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0" name="Google Shape;410;p124"/>
            <p:cNvSpPr/>
            <p:nvPr/>
          </p:nvSpPr>
          <p:spPr>
            <a:xfrm>
              <a:off x="380175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1" name="Google Shape;411;p124"/>
            <p:cNvSpPr/>
            <p:nvPr/>
          </p:nvSpPr>
          <p:spPr>
            <a:xfrm>
              <a:off x="415566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2" name="Google Shape;412;p124"/>
            <p:cNvSpPr/>
            <p:nvPr/>
          </p:nvSpPr>
          <p:spPr>
            <a:xfrm>
              <a:off x="450956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3" name="Google Shape;413;p124"/>
            <p:cNvSpPr/>
            <p:nvPr/>
          </p:nvSpPr>
          <p:spPr>
            <a:xfrm>
              <a:off x="486347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4" name="Google Shape;414;p124"/>
            <p:cNvSpPr/>
            <p:nvPr/>
          </p:nvSpPr>
          <p:spPr>
            <a:xfrm>
              <a:off x="521737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5" name="Google Shape;415;p124"/>
            <p:cNvSpPr/>
            <p:nvPr/>
          </p:nvSpPr>
          <p:spPr>
            <a:xfrm>
              <a:off x="557128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6" name="Google Shape;416;p124"/>
            <p:cNvSpPr/>
            <p:nvPr/>
          </p:nvSpPr>
          <p:spPr>
            <a:xfrm>
              <a:off x="592519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7" name="Google Shape;417;p124"/>
            <p:cNvSpPr/>
            <p:nvPr/>
          </p:nvSpPr>
          <p:spPr>
            <a:xfrm>
              <a:off x="627909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8" name="Google Shape;418;p124"/>
            <p:cNvSpPr/>
            <p:nvPr/>
          </p:nvSpPr>
          <p:spPr>
            <a:xfrm>
              <a:off x="663300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9" name="Google Shape;419;p124"/>
            <p:cNvSpPr/>
            <p:nvPr/>
          </p:nvSpPr>
          <p:spPr>
            <a:xfrm>
              <a:off x="698690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0" name="Google Shape;420;p124"/>
            <p:cNvSpPr/>
            <p:nvPr/>
          </p:nvSpPr>
          <p:spPr>
            <a:xfrm>
              <a:off x="734081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1" name="Google Shape;421;p124"/>
            <p:cNvSpPr/>
            <p:nvPr/>
          </p:nvSpPr>
          <p:spPr>
            <a:xfrm>
              <a:off x="769472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2" name="Google Shape;422;p124"/>
            <p:cNvSpPr/>
            <p:nvPr/>
          </p:nvSpPr>
          <p:spPr>
            <a:xfrm>
              <a:off x="804862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3" name="Google Shape;423;p124"/>
            <p:cNvSpPr/>
            <p:nvPr/>
          </p:nvSpPr>
          <p:spPr>
            <a:xfrm>
              <a:off x="840253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4" name="Google Shape;424;p124"/>
            <p:cNvSpPr/>
            <p:nvPr/>
          </p:nvSpPr>
          <p:spPr>
            <a:xfrm>
              <a:off x="875643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5" name="Google Shape;425;p124"/>
            <p:cNvSpPr/>
            <p:nvPr/>
          </p:nvSpPr>
          <p:spPr>
            <a:xfrm>
              <a:off x="9110345"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6" name="Google Shape;426;p124"/>
            <p:cNvSpPr/>
            <p:nvPr/>
          </p:nvSpPr>
          <p:spPr>
            <a:xfrm>
              <a:off x="946425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7" name="Google Shape;427;p124"/>
            <p:cNvSpPr/>
            <p:nvPr/>
          </p:nvSpPr>
          <p:spPr>
            <a:xfrm>
              <a:off x="9818157"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8" name="Google Shape;428;p124"/>
            <p:cNvSpPr/>
            <p:nvPr/>
          </p:nvSpPr>
          <p:spPr>
            <a:xfrm>
              <a:off x="10172063"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9" name="Google Shape;429;p124"/>
            <p:cNvSpPr/>
            <p:nvPr/>
          </p:nvSpPr>
          <p:spPr>
            <a:xfrm>
              <a:off x="10525969"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0" name="Google Shape;430;p124"/>
            <p:cNvSpPr/>
            <p:nvPr/>
          </p:nvSpPr>
          <p:spPr>
            <a:xfrm>
              <a:off x="10879862"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1" name="Google Shape;431;p124"/>
            <p:cNvSpPr/>
            <p:nvPr/>
          </p:nvSpPr>
          <p:spPr>
            <a:xfrm>
              <a:off x="-91211" y="317502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2" name="Google Shape;432;p124"/>
            <p:cNvSpPr/>
            <p:nvPr/>
          </p:nvSpPr>
          <p:spPr>
            <a:xfrm>
              <a:off x="26269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3" name="Google Shape;433;p124"/>
            <p:cNvSpPr/>
            <p:nvPr/>
          </p:nvSpPr>
          <p:spPr>
            <a:xfrm>
              <a:off x="61660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4" name="Google Shape;434;p124"/>
            <p:cNvSpPr/>
            <p:nvPr/>
          </p:nvSpPr>
          <p:spPr>
            <a:xfrm>
              <a:off x="97050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5" name="Google Shape;435;p124"/>
            <p:cNvSpPr/>
            <p:nvPr/>
          </p:nvSpPr>
          <p:spPr>
            <a:xfrm>
              <a:off x="132441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6" name="Google Shape;436;p124"/>
            <p:cNvSpPr/>
            <p:nvPr/>
          </p:nvSpPr>
          <p:spPr>
            <a:xfrm>
              <a:off x="167831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7" name="Google Shape;437;p124"/>
            <p:cNvSpPr/>
            <p:nvPr/>
          </p:nvSpPr>
          <p:spPr>
            <a:xfrm>
              <a:off x="203222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8" name="Google Shape;438;p124"/>
            <p:cNvSpPr/>
            <p:nvPr/>
          </p:nvSpPr>
          <p:spPr>
            <a:xfrm>
              <a:off x="238613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9" name="Google Shape;439;p124"/>
            <p:cNvSpPr/>
            <p:nvPr/>
          </p:nvSpPr>
          <p:spPr>
            <a:xfrm>
              <a:off x="274003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0" name="Google Shape;440;p124"/>
            <p:cNvSpPr/>
            <p:nvPr/>
          </p:nvSpPr>
          <p:spPr>
            <a:xfrm>
              <a:off x="309394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1" name="Google Shape;441;p124"/>
            <p:cNvSpPr/>
            <p:nvPr/>
          </p:nvSpPr>
          <p:spPr>
            <a:xfrm>
              <a:off x="344784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2" name="Google Shape;442;p124"/>
            <p:cNvSpPr/>
            <p:nvPr/>
          </p:nvSpPr>
          <p:spPr>
            <a:xfrm>
              <a:off x="380175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3" name="Google Shape;443;p124"/>
            <p:cNvSpPr/>
            <p:nvPr/>
          </p:nvSpPr>
          <p:spPr>
            <a:xfrm>
              <a:off x="415566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4" name="Google Shape;444;p124"/>
            <p:cNvSpPr/>
            <p:nvPr/>
          </p:nvSpPr>
          <p:spPr>
            <a:xfrm>
              <a:off x="450956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5" name="Google Shape;445;p124"/>
            <p:cNvSpPr/>
            <p:nvPr/>
          </p:nvSpPr>
          <p:spPr>
            <a:xfrm>
              <a:off x="486347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6" name="Google Shape;446;p124"/>
            <p:cNvSpPr/>
            <p:nvPr/>
          </p:nvSpPr>
          <p:spPr>
            <a:xfrm>
              <a:off x="521737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7" name="Google Shape;447;p124"/>
            <p:cNvSpPr/>
            <p:nvPr/>
          </p:nvSpPr>
          <p:spPr>
            <a:xfrm>
              <a:off x="557128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8" name="Google Shape;448;p124"/>
            <p:cNvSpPr/>
            <p:nvPr/>
          </p:nvSpPr>
          <p:spPr>
            <a:xfrm>
              <a:off x="592519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9" name="Google Shape;449;p124"/>
            <p:cNvSpPr/>
            <p:nvPr/>
          </p:nvSpPr>
          <p:spPr>
            <a:xfrm>
              <a:off x="627909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0" name="Google Shape;450;p124"/>
            <p:cNvSpPr/>
            <p:nvPr/>
          </p:nvSpPr>
          <p:spPr>
            <a:xfrm>
              <a:off x="663300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1" name="Google Shape;451;p124"/>
            <p:cNvSpPr/>
            <p:nvPr/>
          </p:nvSpPr>
          <p:spPr>
            <a:xfrm>
              <a:off x="698690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2" name="Google Shape;452;p124"/>
            <p:cNvSpPr/>
            <p:nvPr/>
          </p:nvSpPr>
          <p:spPr>
            <a:xfrm>
              <a:off x="734081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3" name="Google Shape;453;p124"/>
            <p:cNvSpPr/>
            <p:nvPr/>
          </p:nvSpPr>
          <p:spPr>
            <a:xfrm>
              <a:off x="769472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4" name="Google Shape;454;p124"/>
            <p:cNvSpPr/>
            <p:nvPr/>
          </p:nvSpPr>
          <p:spPr>
            <a:xfrm>
              <a:off x="804862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5" name="Google Shape;455;p124"/>
            <p:cNvSpPr/>
            <p:nvPr/>
          </p:nvSpPr>
          <p:spPr>
            <a:xfrm>
              <a:off x="840253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6" name="Google Shape;456;p124"/>
            <p:cNvSpPr/>
            <p:nvPr/>
          </p:nvSpPr>
          <p:spPr>
            <a:xfrm>
              <a:off x="875643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7" name="Google Shape;457;p124"/>
            <p:cNvSpPr/>
            <p:nvPr/>
          </p:nvSpPr>
          <p:spPr>
            <a:xfrm>
              <a:off x="9110345"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8" name="Google Shape;458;p124"/>
            <p:cNvSpPr/>
            <p:nvPr/>
          </p:nvSpPr>
          <p:spPr>
            <a:xfrm>
              <a:off x="946425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9" name="Google Shape;459;p124"/>
            <p:cNvSpPr/>
            <p:nvPr/>
          </p:nvSpPr>
          <p:spPr>
            <a:xfrm>
              <a:off x="9818157"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0" name="Google Shape;460;p124"/>
            <p:cNvSpPr/>
            <p:nvPr/>
          </p:nvSpPr>
          <p:spPr>
            <a:xfrm>
              <a:off x="10172063"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1" name="Google Shape;461;p124"/>
            <p:cNvSpPr/>
            <p:nvPr/>
          </p:nvSpPr>
          <p:spPr>
            <a:xfrm>
              <a:off x="10525969"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2" name="Google Shape;462;p124"/>
            <p:cNvSpPr/>
            <p:nvPr/>
          </p:nvSpPr>
          <p:spPr>
            <a:xfrm>
              <a:off x="10879862"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3" name="Google Shape;463;p124"/>
            <p:cNvSpPr/>
            <p:nvPr/>
          </p:nvSpPr>
          <p:spPr>
            <a:xfrm>
              <a:off x="-91211" y="3979100"/>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6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4" name="Google Shape;464;p124"/>
            <p:cNvSpPr/>
            <p:nvPr/>
          </p:nvSpPr>
          <p:spPr>
            <a:xfrm>
              <a:off x="26269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5" name="Google Shape;465;p124"/>
            <p:cNvSpPr/>
            <p:nvPr/>
          </p:nvSpPr>
          <p:spPr>
            <a:xfrm>
              <a:off x="61660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6" name="Google Shape;466;p124"/>
            <p:cNvSpPr/>
            <p:nvPr/>
          </p:nvSpPr>
          <p:spPr>
            <a:xfrm>
              <a:off x="97050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7" name="Google Shape;467;p124"/>
            <p:cNvSpPr/>
            <p:nvPr/>
          </p:nvSpPr>
          <p:spPr>
            <a:xfrm>
              <a:off x="132441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8" name="Google Shape;468;p124"/>
            <p:cNvSpPr/>
            <p:nvPr/>
          </p:nvSpPr>
          <p:spPr>
            <a:xfrm>
              <a:off x="167831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9" name="Google Shape;469;p124"/>
            <p:cNvSpPr/>
            <p:nvPr/>
          </p:nvSpPr>
          <p:spPr>
            <a:xfrm>
              <a:off x="203222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0" name="Google Shape;470;p124"/>
            <p:cNvSpPr/>
            <p:nvPr/>
          </p:nvSpPr>
          <p:spPr>
            <a:xfrm>
              <a:off x="238613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1" name="Google Shape;471;p124"/>
            <p:cNvSpPr/>
            <p:nvPr/>
          </p:nvSpPr>
          <p:spPr>
            <a:xfrm>
              <a:off x="274003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2" name="Google Shape;472;p124"/>
            <p:cNvSpPr/>
            <p:nvPr/>
          </p:nvSpPr>
          <p:spPr>
            <a:xfrm>
              <a:off x="309394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3" name="Google Shape;473;p124"/>
            <p:cNvSpPr/>
            <p:nvPr/>
          </p:nvSpPr>
          <p:spPr>
            <a:xfrm>
              <a:off x="344784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4" name="Google Shape;474;p124"/>
            <p:cNvSpPr/>
            <p:nvPr/>
          </p:nvSpPr>
          <p:spPr>
            <a:xfrm>
              <a:off x="380175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5" name="Google Shape;475;p124"/>
            <p:cNvSpPr/>
            <p:nvPr/>
          </p:nvSpPr>
          <p:spPr>
            <a:xfrm>
              <a:off x="415566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6" name="Google Shape;476;p124"/>
            <p:cNvSpPr/>
            <p:nvPr/>
          </p:nvSpPr>
          <p:spPr>
            <a:xfrm>
              <a:off x="450956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7" name="Google Shape;477;p124"/>
            <p:cNvSpPr/>
            <p:nvPr/>
          </p:nvSpPr>
          <p:spPr>
            <a:xfrm>
              <a:off x="486347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8" name="Google Shape;478;p124"/>
            <p:cNvSpPr/>
            <p:nvPr/>
          </p:nvSpPr>
          <p:spPr>
            <a:xfrm>
              <a:off x="521737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9" name="Google Shape;479;p124"/>
            <p:cNvSpPr/>
            <p:nvPr/>
          </p:nvSpPr>
          <p:spPr>
            <a:xfrm>
              <a:off x="557128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0" name="Google Shape;480;p124"/>
            <p:cNvSpPr/>
            <p:nvPr/>
          </p:nvSpPr>
          <p:spPr>
            <a:xfrm>
              <a:off x="592519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1" name="Google Shape;481;p124"/>
            <p:cNvSpPr/>
            <p:nvPr/>
          </p:nvSpPr>
          <p:spPr>
            <a:xfrm>
              <a:off x="627909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2" name="Google Shape;482;p124"/>
            <p:cNvSpPr/>
            <p:nvPr/>
          </p:nvSpPr>
          <p:spPr>
            <a:xfrm>
              <a:off x="663300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3" name="Google Shape;483;p124"/>
            <p:cNvSpPr/>
            <p:nvPr/>
          </p:nvSpPr>
          <p:spPr>
            <a:xfrm>
              <a:off x="698690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4" name="Google Shape;484;p124"/>
            <p:cNvSpPr/>
            <p:nvPr/>
          </p:nvSpPr>
          <p:spPr>
            <a:xfrm>
              <a:off x="734081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5" name="Google Shape;485;p124"/>
            <p:cNvSpPr/>
            <p:nvPr/>
          </p:nvSpPr>
          <p:spPr>
            <a:xfrm>
              <a:off x="769472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6" name="Google Shape;486;p124"/>
            <p:cNvSpPr/>
            <p:nvPr/>
          </p:nvSpPr>
          <p:spPr>
            <a:xfrm>
              <a:off x="804862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7" name="Google Shape;487;p124"/>
            <p:cNvSpPr/>
            <p:nvPr/>
          </p:nvSpPr>
          <p:spPr>
            <a:xfrm>
              <a:off x="840253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8" name="Google Shape;488;p124"/>
            <p:cNvSpPr/>
            <p:nvPr/>
          </p:nvSpPr>
          <p:spPr>
            <a:xfrm>
              <a:off x="875643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9" name="Google Shape;489;p124"/>
            <p:cNvSpPr/>
            <p:nvPr/>
          </p:nvSpPr>
          <p:spPr>
            <a:xfrm>
              <a:off x="9110345"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0" name="Google Shape;490;p124"/>
            <p:cNvSpPr/>
            <p:nvPr/>
          </p:nvSpPr>
          <p:spPr>
            <a:xfrm>
              <a:off x="946425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1" name="Google Shape;491;p124"/>
            <p:cNvSpPr/>
            <p:nvPr/>
          </p:nvSpPr>
          <p:spPr>
            <a:xfrm>
              <a:off x="9818157"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2" name="Google Shape;492;p124"/>
            <p:cNvSpPr/>
            <p:nvPr/>
          </p:nvSpPr>
          <p:spPr>
            <a:xfrm>
              <a:off x="10172063"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3" name="Google Shape;493;p124"/>
            <p:cNvSpPr/>
            <p:nvPr/>
          </p:nvSpPr>
          <p:spPr>
            <a:xfrm>
              <a:off x="10525969"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4" name="Google Shape;494;p124"/>
            <p:cNvSpPr/>
            <p:nvPr/>
          </p:nvSpPr>
          <p:spPr>
            <a:xfrm>
              <a:off x="10879862"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5" name="Google Shape;495;p124"/>
            <p:cNvSpPr/>
            <p:nvPr/>
          </p:nvSpPr>
          <p:spPr>
            <a:xfrm>
              <a:off x="-91211" y="4783175"/>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6" name="Google Shape;496;p124"/>
            <p:cNvSpPr/>
            <p:nvPr/>
          </p:nvSpPr>
          <p:spPr>
            <a:xfrm>
              <a:off x="26269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7" name="Google Shape;497;p124"/>
            <p:cNvSpPr/>
            <p:nvPr/>
          </p:nvSpPr>
          <p:spPr>
            <a:xfrm>
              <a:off x="61660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8" name="Google Shape;498;p124"/>
            <p:cNvSpPr/>
            <p:nvPr/>
          </p:nvSpPr>
          <p:spPr>
            <a:xfrm>
              <a:off x="97050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9" name="Google Shape;499;p124"/>
            <p:cNvSpPr/>
            <p:nvPr/>
          </p:nvSpPr>
          <p:spPr>
            <a:xfrm>
              <a:off x="132441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0" name="Google Shape;500;p124"/>
            <p:cNvSpPr/>
            <p:nvPr/>
          </p:nvSpPr>
          <p:spPr>
            <a:xfrm>
              <a:off x="167831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1" name="Google Shape;501;p124"/>
            <p:cNvSpPr/>
            <p:nvPr/>
          </p:nvSpPr>
          <p:spPr>
            <a:xfrm>
              <a:off x="203222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2" name="Google Shape;502;p124"/>
            <p:cNvSpPr/>
            <p:nvPr/>
          </p:nvSpPr>
          <p:spPr>
            <a:xfrm>
              <a:off x="238613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3" name="Google Shape;503;p124"/>
            <p:cNvSpPr/>
            <p:nvPr/>
          </p:nvSpPr>
          <p:spPr>
            <a:xfrm>
              <a:off x="274003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4" name="Google Shape;504;p124"/>
            <p:cNvSpPr/>
            <p:nvPr/>
          </p:nvSpPr>
          <p:spPr>
            <a:xfrm>
              <a:off x="309394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5" name="Google Shape;505;p124"/>
            <p:cNvSpPr/>
            <p:nvPr/>
          </p:nvSpPr>
          <p:spPr>
            <a:xfrm>
              <a:off x="344784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6" name="Google Shape;506;p124"/>
            <p:cNvSpPr/>
            <p:nvPr/>
          </p:nvSpPr>
          <p:spPr>
            <a:xfrm>
              <a:off x="380175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7" name="Google Shape;507;p124"/>
            <p:cNvSpPr/>
            <p:nvPr/>
          </p:nvSpPr>
          <p:spPr>
            <a:xfrm>
              <a:off x="415566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8" name="Google Shape;508;p124"/>
            <p:cNvSpPr/>
            <p:nvPr/>
          </p:nvSpPr>
          <p:spPr>
            <a:xfrm>
              <a:off x="450956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9" name="Google Shape;509;p124"/>
            <p:cNvSpPr/>
            <p:nvPr/>
          </p:nvSpPr>
          <p:spPr>
            <a:xfrm>
              <a:off x="486347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0" name="Google Shape;510;p124"/>
            <p:cNvSpPr/>
            <p:nvPr/>
          </p:nvSpPr>
          <p:spPr>
            <a:xfrm>
              <a:off x="521737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1" name="Google Shape;511;p124"/>
            <p:cNvSpPr/>
            <p:nvPr/>
          </p:nvSpPr>
          <p:spPr>
            <a:xfrm>
              <a:off x="557128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2" name="Google Shape;512;p124"/>
            <p:cNvSpPr/>
            <p:nvPr/>
          </p:nvSpPr>
          <p:spPr>
            <a:xfrm>
              <a:off x="592519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3" name="Google Shape;513;p124"/>
            <p:cNvSpPr/>
            <p:nvPr/>
          </p:nvSpPr>
          <p:spPr>
            <a:xfrm>
              <a:off x="627909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4" name="Google Shape;514;p124"/>
            <p:cNvSpPr/>
            <p:nvPr/>
          </p:nvSpPr>
          <p:spPr>
            <a:xfrm>
              <a:off x="663300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5" name="Google Shape;515;p124"/>
            <p:cNvSpPr/>
            <p:nvPr/>
          </p:nvSpPr>
          <p:spPr>
            <a:xfrm>
              <a:off x="698690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6" name="Google Shape;516;p124"/>
            <p:cNvSpPr/>
            <p:nvPr/>
          </p:nvSpPr>
          <p:spPr>
            <a:xfrm>
              <a:off x="734081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7" name="Google Shape;517;p124"/>
            <p:cNvSpPr/>
            <p:nvPr/>
          </p:nvSpPr>
          <p:spPr>
            <a:xfrm>
              <a:off x="769472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8" name="Google Shape;518;p124"/>
            <p:cNvSpPr/>
            <p:nvPr/>
          </p:nvSpPr>
          <p:spPr>
            <a:xfrm>
              <a:off x="804862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9" name="Google Shape;519;p124"/>
            <p:cNvSpPr/>
            <p:nvPr/>
          </p:nvSpPr>
          <p:spPr>
            <a:xfrm>
              <a:off x="840253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0" name="Google Shape;520;p124"/>
            <p:cNvSpPr/>
            <p:nvPr/>
          </p:nvSpPr>
          <p:spPr>
            <a:xfrm>
              <a:off x="875643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1" name="Google Shape;521;p124"/>
            <p:cNvSpPr/>
            <p:nvPr/>
          </p:nvSpPr>
          <p:spPr>
            <a:xfrm>
              <a:off x="9110345"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2" name="Google Shape;522;p124"/>
            <p:cNvSpPr/>
            <p:nvPr/>
          </p:nvSpPr>
          <p:spPr>
            <a:xfrm>
              <a:off x="946425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3" name="Google Shape;523;p124"/>
            <p:cNvSpPr/>
            <p:nvPr/>
          </p:nvSpPr>
          <p:spPr>
            <a:xfrm>
              <a:off x="9818157"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4" name="Google Shape;524;p124"/>
            <p:cNvSpPr/>
            <p:nvPr/>
          </p:nvSpPr>
          <p:spPr>
            <a:xfrm>
              <a:off x="10172063"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5" name="Google Shape;525;p124"/>
            <p:cNvSpPr/>
            <p:nvPr/>
          </p:nvSpPr>
          <p:spPr>
            <a:xfrm>
              <a:off x="10525969"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6" name="Google Shape;526;p124"/>
            <p:cNvSpPr/>
            <p:nvPr/>
          </p:nvSpPr>
          <p:spPr>
            <a:xfrm>
              <a:off x="10879862"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7" name="Google Shape;527;p124"/>
            <p:cNvSpPr/>
            <p:nvPr/>
          </p:nvSpPr>
          <p:spPr>
            <a:xfrm>
              <a:off x="-91211" y="5587248"/>
              <a:ext cx="184150" cy="619125"/>
            </a:xfrm>
            <a:custGeom>
              <a:avLst/>
              <a:gdLst/>
              <a:ahLst/>
              <a:cxnLst/>
              <a:rect l="l" t="t" r="r" b="b"/>
              <a:pathLst>
                <a:path w="116" h="390" extrusionOk="0">
                  <a:moveTo>
                    <a:pt x="91" y="261"/>
                  </a:moveTo>
                  <a:lnTo>
                    <a:pt x="25" y="261"/>
                  </a:lnTo>
                  <a:lnTo>
                    <a:pt x="0" y="0"/>
                  </a:lnTo>
                  <a:lnTo>
                    <a:pt x="116" y="0"/>
                  </a:lnTo>
                  <a:lnTo>
                    <a:pt x="91" y="261"/>
                  </a:lnTo>
                  <a:close/>
                  <a:moveTo>
                    <a:pt x="11" y="390"/>
                  </a:moveTo>
                  <a:lnTo>
                    <a:pt x="11" y="302"/>
                  </a:lnTo>
                  <a:lnTo>
                    <a:pt x="105" y="302"/>
                  </a:lnTo>
                  <a:lnTo>
                    <a:pt x="105" y="390"/>
                  </a:lnTo>
                  <a:lnTo>
                    <a:pt x="11" y="390"/>
                  </a:lnTo>
                  <a:close/>
                </a:path>
              </a:pathLst>
            </a:custGeom>
            <a:solidFill>
              <a:srgbClr val="98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8" name="Google Shape;528;p124"/>
            <p:cNvSpPr/>
            <p:nvPr/>
          </p:nvSpPr>
          <p:spPr>
            <a:xfrm>
              <a:off x="9912350" y="127000"/>
              <a:ext cx="400050" cy="427831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529" name="Google Shape;529;p124"/>
            <p:cNvGrpSpPr/>
            <p:nvPr/>
          </p:nvGrpSpPr>
          <p:grpSpPr>
            <a:xfrm>
              <a:off x="-664463" y="1060450"/>
              <a:ext cx="2884436" cy="4051302"/>
              <a:chOff x="-831850" y="581026"/>
              <a:chExt cx="3567113" cy="5010150"/>
            </a:xfrm>
          </p:grpSpPr>
          <p:sp>
            <p:nvSpPr>
              <p:cNvPr id="530" name="Google Shape;530;p124"/>
              <p:cNvSpPr/>
              <p:nvPr/>
            </p:nvSpPr>
            <p:spPr>
              <a:xfrm>
                <a:off x="-831850" y="2471738"/>
                <a:ext cx="3567113" cy="3119438"/>
              </a:xfrm>
              <a:custGeom>
                <a:avLst/>
                <a:gdLst/>
                <a:ahLst/>
                <a:cxnLst/>
                <a:rect l="l" t="t" r="r" b="b"/>
                <a:pathLst>
                  <a:path w="464" h="406" extrusionOk="0">
                    <a:moveTo>
                      <a:pt x="434" y="406"/>
                    </a:moveTo>
                    <a:cubicBezTo>
                      <a:pt x="30" y="406"/>
                      <a:pt x="30" y="406"/>
                      <a:pt x="30" y="406"/>
                    </a:cubicBezTo>
                    <a:cubicBezTo>
                      <a:pt x="13" y="406"/>
                      <a:pt x="0" y="393"/>
                      <a:pt x="0" y="376"/>
                    </a:cubicBezTo>
                    <a:cubicBezTo>
                      <a:pt x="0" y="30"/>
                      <a:pt x="0" y="30"/>
                      <a:pt x="0" y="30"/>
                    </a:cubicBezTo>
                    <a:cubicBezTo>
                      <a:pt x="0" y="14"/>
                      <a:pt x="13" y="0"/>
                      <a:pt x="30" y="0"/>
                    </a:cubicBezTo>
                    <a:cubicBezTo>
                      <a:pt x="434" y="0"/>
                      <a:pt x="434" y="0"/>
                      <a:pt x="434" y="0"/>
                    </a:cubicBezTo>
                    <a:cubicBezTo>
                      <a:pt x="450" y="0"/>
                      <a:pt x="464" y="14"/>
                      <a:pt x="464" y="30"/>
                    </a:cubicBezTo>
                    <a:cubicBezTo>
                      <a:pt x="464" y="376"/>
                      <a:pt x="464" y="376"/>
                      <a:pt x="464" y="376"/>
                    </a:cubicBezTo>
                    <a:cubicBezTo>
                      <a:pt x="464" y="393"/>
                      <a:pt x="450" y="406"/>
                      <a:pt x="434" y="406"/>
                    </a:cubicBezTo>
                    <a:close/>
                  </a:path>
                </a:pathLst>
              </a:custGeom>
              <a:noFill/>
              <a:ln w="184150" cap="flat" cmpd="sng">
                <a:solidFill>
                  <a:srgbClr val="C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31" name="Google Shape;531;p124"/>
              <p:cNvSpPr/>
              <p:nvPr/>
            </p:nvSpPr>
            <p:spPr>
              <a:xfrm>
                <a:off x="490538" y="3262313"/>
                <a:ext cx="914400" cy="1590675"/>
              </a:xfrm>
              <a:custGeom>
                <a:avLst/>
                <a:gdLst/>
                <a:ahLst/>
                <a:cxnLst/>
                <a:rect l="l" t="t" r="r" b="b"/>
                <a:pathLst>
                  <a:path w="119" h="207" extrusionOk="0">
                    <a:moveTo>
                      <a:pt x="119" y="60"/>
                    </a:moveTo>
                    <a:cubicBezTo>
                      <a:pt x="119" y="27"/>
                      <a:pt x="93" y="0"/>
                      <a:pt x="60" y="0"/>
                    </a:cubicBezTo>
                    <a:cubicBezTo>
                      <a:pt x="27" y="0"/>
                      <a:pt x="0" y="27"/>
                      <a:pt x="0" y="60"/>
                    </a:cubicBezTo>
                    <a:cubicBezTo>
                      <a:pt x="0" y="82"/>
                      <a:pt x="12" y="102"/>
                      <a:pt x="30" y="112"/>
                    </a:cubicBezTo>
                    <a:cubicBezTo>
                      <a:pt x="11" y="207"/>
                      <a:pt x="11" y="207"/>
                      <a:pt x="11" y="207"/>
                    </a:cubicBezTo>
                    <a:cubicBezTo>
                      <a:pt x="108" y="207"/>
                      <a:pt x="108" y="207"/>
                      <a:pt x="108" y="207"/>
                    </a:cubicBezTo>
                    <a:cubicBezTo>
                      <a:pt x="89" y="112"/>
                      <a:pt x="89" y="112"/>
                      <a:pt x="89" y="112"/>
                    </a:cubicBezTo>
                    <a:cubicBezTo>
                      <a:pt x="107" y="102"/>
                      <a:pt x="119" y="82"/>
                      <a:pt x="119" y="60"/>
                    </a:cubicBezTo>
                    <a:close/>
                  </a:path>
                </a:pathLst>
              </a:custGeom>
              <a:solidFill>
                <a:srgbClr val="920000"/>
              </a:solidFill>
              <a:ln w="184150" cap="flat" cmpd="sng">
                <a:solidFill>
                  <a:srgbClr val="C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32" name="Google Shape;532;p124"/>
              <p:cNvSpPr/>
              <p:nvPr/>
            </p:nvSpPr>
            <p:spPr>
              <a:xfrm>
                <a:off x="-239713" y="581026"/>
                <a:ext cx="2382838" cy="1958975"/>
              </a:xfrm>
              <a:custGeom>
                <a:avLst/>
                <a:gdLst/>
                <a:ahLst/>
                <a:cxnLst/>
                <a:rect l="l" t="t" r="r" b="b"/>
                <a:pathLst>
                  <a:path w="310" h="255" extrusionOk="0">
                    <a:moveTo>
                      <a:pt x="0" y="253"/>
                    </a:moveTo>
                    <a:cubicBezTo>
                      <a:pt x="0" y="155"/>
                      <a:pt x="0" y="155"/>
                      <a:pt x="0" y="155"/>
                    </a:cubicBezTo>
                    <a:cubicBezTo>
                      <a:pt x="0" y="69"/>
                      <a:pt x="69" y="0"/>
                      <a:pt x="155" y="0"/>
                    </a:cubicBezTo>
                    <a:cubicBezTo>
                      <a:pt x="240" y="0"/>
                      <a:pt x="310" y="69"/>
                      <a:pt x="310" y="155"/>
                    </a:cubicBezTo>
                    <a:cubicBezTo>
                      <a:pt x="310" y="255"/>
                      <a:pt x="310" y="255"/>
                      <a:pt x="310" y="255"/>
                    </a:cubicBezTo>
                  </a:path>
                </a:pathLst>
              </a:custGeom>
              <a:noFill/>
              <a:ln w="184150" cap="flat" cmpd="sng">
                <a:solidFill>
                  <a:srgbClr val="C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533" name="Google Shape;533;p124"/>
            <p:cNvSpPr/>
            <p:nvPr/>
          </p:nvSpPr>
          <p:spPr>
            <a:xfrm>
              <a:off x="-1327308" y="-152400"/>
              <a:ext cx="1325690" cy="6527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34" name="Google Shape;534;p124"/>
            <p:cNvSpPr/>
            <p:nvPr/>
          </p:nvSpPr>
          <p:spPr>
            <a:xfrm>
              <a:off x="10973671" y="-152400"/>
              <a:ext cx="1325690" cy="6527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35" name="Google Shape;535;p124"/>
            <p:cNvSpPr/>
            <p:nvPr/>
          </p:nvSpPr>
          <p:spPr>
            <a:xfrm rot="-5400000">
              <a:off x="5129275" y="-5934192"/>
              <a:ext cx="405411" cy="1146406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36" name="Google Shape;536;p124"/>
            <p:cNvSpPr/>
            <p:nvPr/>
          </p:nvSpPr>
          <p:spPr>
            <a:xfrm rot="-5400000">
              <a:off x="5129270" y="643723"/>
              <a:ext cx="405411" cy="1146406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537" name="Google Shape;537;p124"/>
          <p:cNvSpPr txBox="1">
            <a:spLocks noGrp="1"/>
          </p:cNvSpPr>
          <p:nvPr>
            <p:ph type="title"/>
          </p:nvPr>
        </p:nvSpPr>
        <p:spPr>
          <a:xfrm>
            <a:off x="2862072" y="3767328"/>
            <a:ext cx="7461504" cy="59093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2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8" name="Google Shape;538;p124"/>
          <p:cNvSpPr txBox="1">
            <a:spLocks noGrp="1"/>
          </p:cNvSpPr>
          <p:nvPr>
            <p:ph type="body" idx="1"/>
          </p:nvPr>
        </p:nvSpPr>
        <p:spPr>
          <a:xfrm>
            <a:off x="2862072" y="4361688"/>
            <a:ext cx="7461504" cy="52546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SzPts val="2400"/>
              <a:buFont typeface="Trebuchet MS"/>
              <a:buNone/>
              <a:defRPr sz="2400" b="0">
                <a:solidFill>
                  <a:schemeClr val="lt1"/>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Video">
  <p:cSld name="Video">
    <p:spTree>
      <p:nvGrpSpPr>
        <p:cNvPr id="1" name="Shape 539"/>
        <p:cNvGrpSpPr/>
        <p:nvPr/>
      </p:nvGrpSpPr>
      <p:grpSpPr>
        <a:xfrm>
          <a:off x="0" y="0"/>
          <a:ext cx="0" cy="0"/>
          <a:chOff x="0" y="0"/>
          <a:chExt cx="0" cy="0"/>
        </a:xfrm>
      </p:grpSpPr>
      <p:sp>
        <p:nvSpPr>
          <p:cNvPr id="540" name="Google Shape;540;p125"/>
          <p:cNvSpPr/>
          <p:nvPr/>
        </p:nvSpPr>
        <p:spPr>
          <a:xfrm>
            <a:off x="9859926" y="5721963"/>
            <a:ext cx="1006548" cy="31733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541"/>
        <p:cNvGrpSpPr/>
        <p:nvPr/>
      </p:nvGrpSpPr>
      <p:grpSpPr>
        <a:xfrm>
          <a:off x="0" y="0"/>
          <a:ext cx="0" cy="0"/>
          <a:chOff x="0" y="0"/>
          <a:chExt cx="0" cy="0"/>
        </a:xfrm>
      </p:grpSpPr>
      <p:sp>
        <p:nvSpPr>
          <p:cNvPr id="542" name="Google Shape;542;p126"/>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ubtitle, and Content - NO LOGO &amp; PAGE NUMBER">
  <p:cSld name="Title, Subtitle, and Content - NO LOGO &amp; PAGE NUMBER">
    <p:spTree>
      <p:nvGrpSpPr>
        <p:cNvPr id="1" name="Shape 41"/>
        <p:cNvGrpSpPr/>
        <p:nvPr/>
      </p:nvGrpSpPr>
      <p:grpSpPr>
        <a:xfrm>
          <a:off x="0" y="0"/>
          <a:ext cx="0" cy="0"/>
          <a:chOff x="0" y="0"/>
          <a:chExt cx="0" cy="0"/>
        </a:xfrm>
      </p:grpSpPr>
      <p:sp>
        <p:nvSpPr>
          <p:cNvPr id="42" name="Google Shape;42;p60"/>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43" name="Google Shape;43;p60"/>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60"/>
          <p:cNvSpPr txBox="1">
            <a:spLocks noGrp="1"/>
          </p:cNvSpPr>
          <p:nvPr>
            <p:ph type="body" idx="1"/>
          </p:nvPr>
        </p:nvSpPr>
        <p:spPr>
          <a:xfrm>
            <a:off x="512064" y="2103035"/>
            <a:ext cx="9948672"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2000"/>
              <a:buFont typeface="Trebuchet MS"/>
              <a:buNone/>
              <a:defRPr sz="2000">
                <a:solidFill>
                  <a:schemeClr val="dk2"/>
                </a:solidFill>
              </a:defRPr>
            </a:lvl1pPr>
            <a:lvl2pPr marL="914400" lvl="1" indent="-228600" algn="l">
              <a:lnSpc>
                <a:spcPct val="90000"/>
              </a:lnSpc>
              <a:spcBef>
                <a:spcPts val="900"/>
              </a:spcBef>
              <a:spcAft>
                <a:spcPts val="0"/>
              </a:spcAft>
              <a:buClr>
                <a:schemeClr val="dk1"/>
              </a:buClr>
              <a:buSzPts val="1800"/>
              <a:buFont typeface="Trebuchet MS"/>
              <a:buNone/>
              <a:defRPr sz="1800">
                <a:solidFill>
                  <a:schemeClr val="dk2"/>
                </a:solidFill>
              </a:defRPr>
            </a:lvl2pPr>
            <a:lvl3pPr marL="1371600" lvl="2" indent="-228600" algn="l">
              <a:lnSpc>
                <a:spcPct val="90000"/>
              </a:lnSpc>
              <a:spcBef>
                <a:spcPts val="900"/>
              </a:spcBef>
              <a:spcAft>
                <a:spcPts val="0"/>
              </a:spcAft>
              <a:buClr>
                <a:schemeClr val="dk1"/>
              </a:buClr>
              <a:buSzPts val="1800"/>
              <a:buFont typeface="Trebuchet MS"/>
              <a:buNone/>
              <a:defRPr sz="1800">
                <a:solidFill>
                  <a:schemeClr val="dk2"/>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45" name="Google Shape;45;p60"/>
          <p:cNvSpPr txBox="1">
            <a:spLocks noGrp="1"/>
          </p:cNvSpPr>
          <p:nvPr>
            <p:ph type="body" idx="2"/>
          </p:nvPr>
        </p:nvSpPr>
        <p:spPr>
          <a:xfrm>
            <a:off x="498348" y="11833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DEMO Placeholder" type="titleOnly">
  <p:cSld name="TITLE_ONLY">
    <p:spTree>
      <p:nvGrpSpPr>
        <p:cNvPr id="1" name="Shape 543"/>
        <p:cNvGrpSpPr/>
        <p:nvPr/>
      </p:nvGrpSpPr>
      <p:grpSpPr>
        <a:xfrm>
          <a:off x="0" y="0"/>
          <a:ext cx="0" cy="0"/>
          <a:chOff x="0" y="0"/>
          <a:chExt cx="0" cy="0"/>
        </a:xfrm>
      </p:grpSpPr>
      <p:sp>
        <p:nvSpPr>
          <p:cNvPr id="544" name="Google Shape;544;p127"/>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45" name="Google Shape;545;p127"/>
          <p:cNvSpPr txBox="1">
            <a:spLocks noGrp="1"/>
          </p:cNvSpPr>
          <p:nvPr>
            <p:ph type="title"/>
          </p:nvPr>
        </p:nvSpPr>
        <p:spPr>
          <a:xfrm>
            <a:off x="498348" y="5169473"/>
            <a:ext cx="9976104" cy="53553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sz="2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46"/>
        <p:cNvGrpSpPr/>
        <p:nvPr/>
      </p:nvGrpSpPr>
      <p:grpSpPr>
        <a:xfrm>
          <a:off x="0" y="0"/>
          <a:ext cx="0" cy="0"/>
          <a:chOff x="0" y="0"/>
          <a:chExt cx="0" cy="0"/>
        </a:xfrm>
      </p:grpSpPr>
      <p:pic>
        <p:nvPicPr>
          <p:cNvPr id="547" name="Google Shape;547;p128" descr="A close up of an object&#10;&#10;Description automatically generated"/>
          <p:cNvPicPr preferRelativeResize="0"/>
          <p:nvPr/>
        </p:nvPicPr>
        <p:blipFill rotWithShape="1">
          <a:blip r:embed="rId2">
            <a:alphaModFix/>
          </a:blip>
          <a:srcRect l="21972" t="57574" r="35602"/>
          <a:stretch/>
        </p:blipFill>
        <p:spPr>
          <a:xfrm>
            <a:off x="0" y="0"/>
            <a:ext cx="10972800" cy="61722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Subtitle, and Content - NO LOGO &amp; PAGE NUMBER">
  <p:cSld name="Title, Subtitle, and Content - NO LOGO &amp; PAGE NUMBER">
    <p:spTree>
      <p:nvGrpSpPr>
        <p:cNvPr id="1" name="Shape 548"/>
        <p:cNvGrpSpPr/>
        <p:nvPr/>
      </p:nvGrpSpPr>
      <p:grpSpPr>
        <a:xfrm>
          <a:off x="0" y="0"/>
          <a:ext cx="0" cy="0"/>
          <a:chOff x="0" y="0"/>
          <a:chExt cx="0" cy="0"/>
        </a:xfrm>
      </p:grpSpPr>
      <p:sp>
        <p:nvSpPr>
          <p:cNvPr id="549" name="Google Shape;549;p129"/>
          <p:cNvSpPr/>
          <p:nvPr/>
        </p:nvSpPr>
        <p:spPr>
          <a:xfrm>
            <a:off x="0" y="0"/>
            <a:ext cx="10972800" cy="6172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550" name="Google Shape;550;p129"/>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1" name="Google Shape;551;p129"/>
          <p:cNvSpPr txBox="1">
            <a:spLocks noGrp="1"/>
          </p:cNvSpPr>
          <p:nvPr>
            <p:ph type="body" idx="1"/>
          </p:nvPr>
        </p:nvSpPr>
        <p:spPr>
          <a:xfrm>
            <a:off x="512064" y="2103035"/>
            <a:ext cx="9948672"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2"/>
              </a:buClr>
              <a:buSzPts val="2000"/>
              <a:buFont typeface="Trebuchet MS"/>
              <a:buNone/>
              <a:defRPr sz="2000">
                <a:solidFill>
                  <a:schemeClr val="lt1"/>
                </a:solidFill>
              </a:defRPr>
            </a:lvl1pPr>
            <a:lvl2pPr marL="914400" lvl="1" indent="-228600" algn="l">
              <a:lnSpc>
                <a:spcPct val="90000"/>
              </a:lnSpc>
              <a:spcBef>
                <a:spcPts val="900"/>
              </a:spcBef>
              <a:spcAft>
                <a:spcPts val="0"/>
              </a:spcAft>
              <a:buClr>
                <a:schemeClr val="dk2"/>
              </a:buClr>
              <a:buSzPts val="1800"/>
              <a:buFont typeface="Trebuchet MS"/>
              <a:buNone/>
              <a:defRPr sz="1800">
                <a:solidFill>
                  <a:schemeClr val="lt1"/>
                </a:solidFill>
              </a:defRPr>
            </a:lvl2pPr>
            <a:lvl3pPr marL="1371600" lvl="2" indent="-228600" algn="l">
              <a:lnSpc>
                <a:spcPct val="90000"/>
              </a:lnSpc>
              <a:spcBef>
                <a:spcPts val="900"/>
              </a:spcBef>
              <a:spcAft>
                <a:spcPts val="0"/>
              </a:spcAft>
              <a:buClr>
                <a:schemeClr val="dk2"/>
              </a:buClr>
              <a:buSzPts val="1800"/>
              <a:buFont typeface="Trebuchet MS"/>
              <a:buNone/>
              <a:defRPr sz="1800">
                <a:solidFill>
                  <a:schemeClr val="lt1"/>
                </a:solidFill>
              </a:defRPr>
            </a:lvl3pPr>
            <a:lvl4pPr marL="1828800" lvl="3" indent="-355600" algn="l">
              <a:lnSpc>
                <a:spcPct val="100000"/>
              </a:lnSpc>
              <a:spcBef>
                <a:spcPts val="900"/>
              </a:spcBef>
              <a:spcAft>
                <a:spcPts val="0"/>
              </a:spcAft>
              <a:buClr>
                <a:schemeClr val="dk2"/>
              </a:buClr>
              <a:buSzPts val="2000"/>
              <a:buFont typeface="Noto Sans Symbols"/>
              <a:buChar char="▪"/>
              <a:defRPr sz="1800">
                <a:solidFill>
                  <a:schemeClr val="dk1"/>
                </a:solidFill>
              </a:defRPr>
            </a:lvl4pPr>
            <a:lvl5pPr marL="2286000" lvl="4" indent="-355600" algn="l">
              <a:lnSpc>
                <a:spcPct val="100000"/>
              </a:lnSpc>
              <a:spcBef>
                <a:spcPts val="400"/>
              </a:spcBef>
              <a:spcAft>
                <a:spcPts val="0"/>
              </a:spcAft>
              <a:buClr>
                <a:schemeClr val="dk2"/>
              </a:buClr>
              <a:buSzPts val="2000"/>
              <a:buFont typeface="Noto Sans Symbols"/>
              <a:buChar char="▪"/>
              <a:defRPr>
                <a:solidFill>
                  <a:schemeClr val="dk1"/>
                </a:solidFill>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552" name="Google Shape;552;p129"/>
          <p:cNvSpPr txBox="1">
            <a:spLocks noGrp="1"/>
          </p:cNvSpPr>
          <p:nvPr>
            <p:ph type="body" idx="2"/>
          </p:nvPr>
        </p:nvSpPr>
        <p:spPr>
          <a:xfrm>
            <a:off x="498348" y="1183333"/>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1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12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11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SzPts val="20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400"/>
              </a:spcBef>
              <a:spcAft>
                <a:spcPts val="0"/>
              </a:spcAft>
              <a:buSzPts val="2000"/>
              <a:buFont typeface="Trebuchet MS"/>
              <a:buNone/>
              <a:defRPr sz="2800">
                <a:solidFill>
                  <a:schemeClr val="lt2"/>
                </a:solidFill>
                <a:latin typeface="Trebuchet MS"/>
                <a:ea typeface="Trebuchet MS"/>
                <a:cs typeface="Trebuchet MS"/>
                <a:sym typeface="Trebuchet MS"/>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Subtitle, and Two Content">
  <p:cSld name="Title, Subtitle, and Two Content">
    <p:spTree>
      <p:nvGrpSpPr>
        <p:cNvPr id="1" name="Shape 553"/>
        <p:cNvGrpSpPr/>
        <p:nvPr/>
      </p:nvGrpSpPr>
      <p:grpSpPr>
        <a:xfrm>
          <a:off x="0" y="0"/>
          <a:ext cx="0" cy="0"/>
          <a:chOff x="0" y="0"/>
          <a:chExt cx="0" cy="0"/>
        </a:xfrm>
      </p:grpSpPr>
      <p:sp>
        <p:nvSpPr>
          <p:cNvPr id="554" name="Google Shape;554;p130"/>
          <p:cNvSpPr txBox="1">
            <a:spLocks noGrp="1"/>
          </p:cNvSpPr>
          <p:nvPr>
            <p:ph type="title"/>
          </p:nvPr>
        </p:nvSpPr>
        <p:spPr>
          <a:xfrm>
            <a:off x="498348" y="654352"/>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5" name="Google Shape;555;p130"/>
          <p:cNvSpPr txBox="1">
            <a:spLocks noGrp="1"/>
          </p:cNvSpPr>
          <p:nvPr>
            <p:ph type="body" idx="1"/>
          </p:nvPr>
        </p:nvSpPr>
        <p:spPr>
          <a:xfrm>
            <a:off x="498348" y="2111661"/>
            <a:ext cx="4945063" cy="3693521"/>
          </a:xfrm>
          <a:prstGeom prst="rect">
            <a:avLst/>
          </a:prstGeom>
          <a:noFill/>
          <a:ln>
            <a:noFill/>
          </a:ln>
        </p:spPr>
        <p:txBody>
          <a:bodyPr spcFirstLastPara="1" wrap="square" lIns="91425" tIns="45700" rIns="91425" bIns="45700" anchor="t" anchorCtr="0">
            <a:noAutofit/>
          </a:bodyPr>
          <a:lstStyle>
            <a:lvl1pPr marL="457200" lvl="0" indent="-381000" algn="l">
              <a:lnSpc>
                <a:spcPct val="90000"/>
              </a:lnSpc>
              <a:spcBef>
                <a:spcPts val="900"/>
              </a:spcBef>
              <a:spcAft>
                <a:spcPts val="0"/>
              </a:spcAft>
              <a:buSzPts val="2400"/>
              <a:buFont typeface="Trebuchet MS"/>
              <a:buChar char="•"/>
              <a:defRPr sz="2400" b="0">
                <a:solidFill>
                  <a:schemeClr val="lt1"/>
                </a:solidFill>
              </a:defRPr>
            </a:lvl1pPr>
            <a:lvl2pPr marL="914400" lvl="1" indent="-355600" algn="l">
              <a:lnSpc>
                <a:spcPct val="90000"/>
              </a:lnSpc>
              <a:spcBef>
                <a:spcPts val="900"/>
              </a:spcBef>
              <a:spcAft>
                <a:spcPts val="0"/>
              </a:spcAft>
              <a:buSzPts val="2000"/>
              <a:buFont typeface="Trebuchet MS"/>
              <a:buChar char="•"/>
              <a:defRPr sz="2000" b="0">
                <a:solidFill>
                  <a:schemeClr val="lt1"/>
                </a:solidFill>
              </a:defRPr>
            </a:lvl2pPr>
            <a:lvl3pPr marL="1371600" lvl="2" indent="-342900" algn="l">
              <a:lnSpc>
                <a:spcPct val="90000"/>
              </a:lnSpc>
              <a:spcBef>
                <a:spcPts val="900"/>
              </a:spcBef>
              <a:spcAft>
                <a:spcPts val="0"/>
              </a:spcAft>
              <a:buSzPts val="1800"/>
              <a:buFont typeface="Trebuchet MS"/>
              <a:buChar char="•"/>
              <a:defRPr sz="1800" b="0">
                <a:solidFill>
                  <a:schemeClr val="lt1"/>
                </a:solidFill>
              </a:defRPr>
            </a:lvl3pPr>
            <a:lvl4pPr marL="1828800" lvl="3" indent="-355600" algn="l">
              <a:lnSpc>
                <a:spcPct val="100000"/>
              </a:lnSpc>
              <a:spcBef>
                <a:spcPts val="900"/>
              </a:spcBef>
              <a:spcAft>
                <a:spcPts val="0"/>
              </a:spcAft>
              <a:buSzPts val="2000"/>
              <a:buFont typeface="Noto Sans Symbols"/>
              <a:buChar char="▪"/>
              <a:defRPr sz="1800" b="0">
                <a:solidFill>
                  <a:schemeClr val="dk1"/>
                </a:solidFill>
              </a:defRPr>
            </a:lvl4pPr>
            <a:lvl5pPr marL="2286000" lvl="4" indent="-355600" algn="l">
              <a:lnSpc>
                <a:spcPct val="100000"/>
              </a:lnSpc>
              <a:spcBef>
                <a:spcPts val="400"/>
              </a:spcBef>
              <a:spcAft>
                <a:spcPts val="0"/>
              </a:spcAft>
              <a:buSzPts val="2000"/>
              <a:buFont typeface="Noto Sans Symbols"/>
              <a:buChar char="▪"/>
              <a:defRPr sz="1800" b="0">
                <a:solidFill>
                  <a:schemeClr val="dk1"/>
                </a:solidFill>
              </a:defRPr>
            </a:lvl5pPr>
            <a:lvl6pPr marL="2743200" lvl="5" indent="-355600" algn="l">
              <a:lnSpc>
                <a:spcPct val="100000"/>
              </a:lnSpc>
              <a:spcBef>
                <a:spcPts val="400"/>
              </a:spcBef>
              <a:spcAft>
                <a:spcPts val="0"/>
              </a:spcAft>
              <a:buSzPts val="2000"/>
              <a:buChar char="»"/>
              <a:defRPr sz="1800"/>
            </a:lvl6pPr>
            <a:lvl7pPr marL="3200400" lvl="6" indent="-355600" algn="l">
              <a:lnSpc>
                <a:spcPct val="100000"/>
              </a:lnSpc>
              <a:spcBef>
                <a:spcPts val="400"/>
              </a:spcBef>
              <a:spcAft>
                <a:spcPts val="0"/>
              </a:spcAft>
              <a:buSzPts val="2000"/>
              <a:buChar char="»"/>
              <a:defRPr sz="1800"/>
            </a:lvl7pPr>
            <a:lvl8pPr marL="3657600" lvl="7" indent="-355600" algn="l">
              <a:lnSpc>
                <a:spcPct val="100000"/>
              </a:lnSpc>
              <a:spcBef>
                <a:spcPts val="400"/>
              </a:spcBef>
              <a:spcAft>
                <a:spcPts val="0"/>
              </a:spcAft>
              <a:buSzPts val="2000"/>
              <a:buChar char="»"/>
              <a:defRPr sz="1800"/>
            </a:lvl8pPr>
            <a:lvl9pPr marL="4114800" lvl="8" indent="-355600" algn="l">
              <a:lnSpc>
                <a:spcPct val="100000"/>
              </a:lnSpc>
              <a:spcBef>
                <a:spcPts val="400"/>
              </a:spcBef>
              <a:spcAft>
                <a:spcPts val="0"/>
              </a:spcAft>
              <a:buSzPts val="2000"/>
              <a:buChar char="»"/>
              <a:defRPr sz="1800"/>
            </a:lvl9pPr>
          </a:lstStyle>
          <a:p>
            <a:endParaRPr/>
          </a:p>
        </p:txBody>
      </p:sp>
      <p:sp>
        <p:nvSpPr>
          <p:cNvPr id="556" name="Google Shape;556;p130"/>
          <p:cNvSpPr txBox="1">
            <a:spLocks noGrp="1"/>
          </p:cNvSpPr>
          <p:nvPr>
            <p:ph type="body" idx="2"/>
          </p:nvPr>
        </p:nvSpPr>
        <p:spPr>
          <a:xfrm>
            <a:off x="5529390" y="2111661"/>
            <a:ext cx="4945062" cy="3693521"/>
          </a:xfrm>
          <a:prstGeom prst="rect">
            <a:avLst/>
          </a:prstGeom>
          <a:noFill/>
          <a:ln>
            <a:noFill/>
          </a:ln>
        </p:spPr>
        <p:txBody>
          <a:bodyPr spcFirstLastPara="1" wrap="square" lIns="91425" tIns="45700" rIns="91425" bIns="45700" anchor="t" anchorCtr="0">
            <a:noAutofit/>
          </a:bodyPr>
          <a:lstStyle>
            <a:lvl1pPr marL="457200" lvl="0" indent="-381000" algn="l">
              <a:lnSpc>
                <a:spcPct val="90000"/>
              </a:lnSpc>
              <a:spcBef>
                <a:spcPts val="900"/>
              </a:spcBef>
              <a:spcAft>
                <a:spcPts val="0"/>
              </a:spcAft>
              <a:buSzPts val="2400"/>
              <a:buFont typeface="Trebuchet MS"/>
              <a:buChar char="•"/>
              <a:defRPr sz="2400" b="0">
                <a:solidFill>
                  <a:schemeClr val="lt1"/>
                </a:solidFill>
              </a:defRPr>
            </a:lvl1pPr>
            <a:lvl2pPr marL="914400" lvl="1" indent="-355600" algn="l">
              <a:lnSpc>
                <a:spcPct val="90000"/>
              </a:lnSpc>
              <a:spcBef>
                <a:spcPts val="900"/>
              </a:spcBef>
              <a:spcAft>
                <a:spcPts val="0"/>
              </a:spcAft>
              <a:buSzPts val="2000"/>
              <a:buFont typeface="Trebuchet MS"/>
              <a:buChar char="•"/>
              <a:defRPr sz="2000" b="0">
                <a:solidFill>
                  <a:schemeClr val="lt1"/>
                </a:solidFill>
              </a:defRPr>
            </a:lvl2pPr>
            <a:lvl3pPr marL="1371600" lvl="2" indent="-342900" algn="l">
              <a:lnSpc>
                <a:spcPct val="90000"/>
              </a:lnSpc>
              <a:spcBef>
                <a:spcPts val="900"/>
              </a:spcBef>
              <a:spcAft>
                <a:spcPts val="0"/>
              </a:spcAft>
              <a:buSzPts val="1800"/>
              <a:buFont typeface="Trebuchet MS"/>
              <a:buChar char="•"/>
              <a:defRPr sz="1800" b="0">
                <a:solidFill>
                  <a:schemeClr val="lt1"/>
                </a:solidFill>
              </a:defRPr>
            </a:lvl3pPr>
            <a:lvl4pPr marL="1828800" lvl="3" indent="-355600" algn="l">
              <a:lnSpc>
                <a:spcPct val="100000"/>
              </a:lnSpc>
              <a:spcBef>
                <a:spcPts val="900"/>
              </a:spcBef>
              <a:spcAft>
                <a:spcPts val="0"/>
              </a:spcAft>
              <a:buSzPts val="2000"/>
              <a:buFont typeface="Noto Sans Symbols"/>
              <a:buChar char="▪"/>
              <a:defRPr sz="1800" b="0">
                <a:solidFill>
                  <a:schemeClr val="dk1"/>
                </a:solidFill>
              </a:defRPr>
            </a:lvl4pPr>
            <a:lvl5pPr marL="2286000" lvl="4" indent="-355600" algn="l">
              <a:lnSpc>
                <a:spcPct val="100000"/>
              </a:lnSpc>
              <a:spcBef>
                <a:spcPts val="400"/>
              </a:spcBef>
              <a:spcAft>
                <a:spcPts val="0"/>
              </a:spcAft>
              <a:buSzPts val="2000"/>
              <a:buFont typeface="Noto Sans Symbols"/>
              <a:buChar char="▪"/>
              <a:defRPr sz="1800" b="0">
                <a:solidFill>
                  <a:schemeClr val="dk1"/>
                </a:solidFill>
              </a:defRPr>
            </a:lvl5pPr>
            <a:lvl6pPr marL="2743200" lvl="5" indent="-355600" algn="l">
              <a:lnSpc>
                <a:spcPct val="100000"/>
              </a:lnSpc>
              <a:spcBef>
                <a:spcPts val="400"/>
              </a:spcBef>
              <a:spcAft>
                <a:spcPts val="0"/>
              </a:spcAft>
              <a:buSzPts val="2000"/>
              <a:buChar char="»"/>
              <a:defRPr sz="1800"/>
            </a:lvl6pPr>
            <a:lvl7pPr marL="3200400" lvl="6" indent="-355600" algn="l">
              <a:lnSpc>
                <a:spcPct val="100000"/>
              </a:lnSpc>
              <a:spcBef>
                <a:spcPts val="400"/>
              </a:spcBef>
              <a:spcAft>
                <a:spcPts val="0"/>
              </a:spcAft>
              <a:buSzPts val="2000"/>
              <a:buChar char="»"/>
              <a:defRPr sz="1800"/>
            </a:lvl7pPr>
            <a:lvl8pPr marL="3657600" lvl="7" indent="-355600" algn="l">
              <a:lnSpc>
                <a:spcPct val="100000"/>
              </a:lnSpc>
              <a:spcBef>
                <a:spcPts val="400"/>
              </a:spcBef>
              <a:spcAft>
                <a:spcPts val="0"/>
              </a:spcAft>
              <a:buSzPts val="2000"/>
              <a:buChar char="»"/>
              <a:defRPr sz="1800"/>
            </a:lvl8pPr>
            <a:lvl9pPr marL="4114800" lvl="8" indent="-355600" algn="l">
              <a:lnSpc>
                <a:spcPct val="100000"/>
              </a:lnSpc>
              <a:spcBef>
                <a:spcPts val="400"/>
              </a:spcBef>
              <a:spcAft>
                <a:spcPts val="0"/>
              </a:spcAft>
              <a:buSzPts val="2000"/>
              <a:buChar char="»"/>
              <a:defRPr sz="1800"/>
            </a:lvl9pPr>
          </a:lstStyle>
          <a:p>
            <a:endParaRPr/>
          </a:p>
        </p:txBody>
      </p:sp>
      <p:sp>
        <p:nvSpPr>
          <p:cNvPr id="557" name="Google Shape;557;p130"/>
          <p:cNvSpPr txBox="1">
            <a:spLocks noGrp="1"/>
          </p:cNvSpPr>
          <p:nvPr>
            <p:ph type="body" idx="3"/>
          </p:nvPr>
        </p:nvSpPr>
        <p:spPr>
          <a:xfrm>
            <a:off x="498348" y="1180568"/>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1400"/>
              <a:buFont typeface="Trebuchet MS"/>
              <a:buNone/>
              <a:defRPr sz="20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12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11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SzPts val="20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400"/>
              </a:spcBef>
              <a:spcAft>
                <a:spcPts val="0"/>
              </a:spcAft>
              <a:buSzPts val="2000"/>
              <a:buFont typeface="Trebuchet MS"/>
              <a:buNone/>
              <a:defRPr sz="2800">
                <a:solidFill>
                  <a:schemeClr val="lt2"/>
                </a:solidFill>
                <a:latin typeface="Trebuchet MS"/>
                <a:ea typeface="Trebuchet MS"/>
                <a:cs typeface="Trebuchet MS"/>
                <a:sym typeface="Trebuchet MS"/>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BULLET_ICON_Title, Subtitle, and Content">
  <p:cSld name="BULLET_ICON_Title, Subtitle, and Content">
    <p:spTree>
      <p:nvGrpSpPr>
        <p:cNvPr id="1" name="Shape 558"/>
        <p:cNvGrpSpPr/>
        <p:nvPr/>
      </p:nvGrpSpPr>
      <p:grpSpPr>
        <a:xfrm>
          <a:off x="0" y="0"/>
          <a:ext cx="0" cy="0"/>
          <a:chOff x="0" y="0"/>
          <a:chExt cx="0" cy="0"/>
        </a:xfrm>
      </p:grpSpPr>
      <p:sp>
        <p:nvSpPr>
          <p:cNvPr id="559" name="Google Shape;559;p131"/>
          <p:cNvSpPr txBox="1">
            <a:spLocks noGrp="1"/>
          </p:cNvSpPr>
          <p:nvPr>
            <p:ph type="title"/>
          </p:nvPr>
        </p:nvSpPr>
        <p:spPr>
          <a:xfrm>
            <a:off x="498348" y="737426"/>
            <a:ext cx="9976320" cy="591120"/>
          </a:xfrm>
          <a:prstGeom prst="rect">
            <a:avLst/>
          </a:prstGeom>
          <a:noFill/>
          <a:ln>
            <a:noFill/>
          </a:ln>
        </p:spPr>
        <p:txBody>
          <a:bodyPr spcFirstLastPara="1" wrap="square" lIns="76200" tIns="38075" rIns="76200" bIns="38075" anchor="b" anchorCtr="0">
            <a:noAutofit/>
          </a:bodyPr>
          <a:lstStyle>
            <a:lvl1pPr lvl="0" algn="ctr">
              <a:lnSpc>
                <a:spcPct val="90000"/>
              </a:lnSpc>
              <a:spcBef>
                <a:spcPts val="0"/>
              </a:spcBef>
              <a:spcAft>
                <a:spcPts val="0"/>
              </a:spcAft>
              <a:buSzPts val="1200"/>
              <a:buNone/>
              <a:defRPr>
                <a:solidFill>
                  <a:schemeClr val="dk2"/>
                </a:solidFill>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
        <p:nvSpPr>
          <p:cNvPr id="560" name="Google Shape;560;p131"/>
          <p:cNvSpPr txBox="1">
            <a:spLocks noGrp="1"/>
          </p:cNvSpPr>
          <p:nvPr>
            <p:ph type="body" idx="1"/>
          </p:nvPr>
        </p:nvSpPr>
        <p:spPr>
          <a:xfrm>
            <a:off x="516750" y="2103035"/>
            <a:ext cx="9948600" cy="3718800"/>
          </a:xfrm>
          <a:prstGeom prst="rect">
            <a:avLst/>
          </a:prstGeom>
          <a:noFill/>
          <a:ln>
            <a:noFill/>
          </a:ln>
        </p:spPr>
        <p:txBody>
          <a:bodyPr spcFirstLastPara="1" wrap="square" lIns="76200" tIns="38075" rIns="76200" bIns="38075" anchor="t" anchorCtr="0">
            <a:noAutofit/>
          </a:bodyPr>
          <a:lstStyle>
            <a:lvl1pPr marL="457200" lvl="0" indent="-298450" algn="l">
              <a:lnSpc>
                <a:spcPct val="90000"/>
              </a:lnSpc>
              <a:spcBef>
                <a:spcPts val="960"/>
              </a:spcBef>
              <a:spcAft>
                <a:spcPts val="0"/>
              </a:spcAft>
              <a:buClr>
                <a:schemeClr val="dk1"/>
              </a:buClr>
              <a:buSzPts val="1100"/>
              <a:buFont typeface="Trebuchet MS"/>
              <a:buChar char="•"/>
              <a:defRPr sz="1800">
                <a:solidFill>
                  <a:schemeClr val="dk2"/>
                </a:solidFill>
              </a:defRPr>
            </a:lvl1pPr>
            <a:lvl2pPr marL="914400" lvl="1" indent="-292100" algn="l">
              <a:lnSpc>
                <a:spcPct val="90000"/>
              </a:lnSpc>
              <a:spcBef>
                <a:spcPts val="960"/>
              </a:spcBef>
              <a:spcAft>
                <a:spcPts val="0"/>
              </a:spcAft>
              <a:buClr>
                <a:schemeClr val="dk1"/>
              </a:buClr>
              <a:buSzPts val="1000"/>
              <a:buFont typeface="Trebuchet MS"/>
              <a:buChar char="•"/>
              <a:defRPr sz="1560">
                <a:solidFill>
                  <a:schemeClr val="dk2"/>
                </a:solidFill>
              </a:defRPr>
            </a:lvl2pPr>
            <a:lvl3pPr marL="1371600" lvl="2" indent="-285750" algn="l">
              <a:lnSpc>
                <a:spcPct val="90000"/>
              </a:lnSpc>
              <a:spcBef>
                <a:spcPts val="960"/>
              </a:spcBef>
              <a:spcAft>
                <a:spcPts val="0"/>
              </a:spcAft>
              <a:buClr>
                <a:schemeClr val="dk1"/>
              </a:buClr>
              <a:buSzPts val="900"/>
              <a:buFont typeface="Trebuchet MS"/>
              <a:buChar char="•"/>
              <a:defRPr sz="1440">
                <a:solidFill>
                  <a:schemeClr val="dk2"/>
                </a:solidFill>
              </a:defRPr>
            </a:lvl3pPr>
            <a:lvl4pPr marL="1828800" lvl="3" indent="-323850" algn="l">
              <a:lnSpc>
                <a:spcPct val="100000"/>
              </a:lnSpc>
              <a:spcBef>
                <a:spcPts val="960"/>
              </a:spcBef>
              <a:spcAft>
                <a:spcPts val="0"/>
              </a:spcAft>
              <a:buClr>
                <a:schemeClr val="dk1"/>
              </a:buClr>
              <a:buSzPts val="1500"/>
              <a:buFont typeface="Noto Sans Symbols"/>
              <a:buChar char="▪"/>
              <a:defRPr sz="1800">
                <a:solidFill>
                  <a:schemeClr val="lt1"/>
                </a:solidFill>
              </a:defRPr>
            </a:lvl4pPr>
            <a:lvl5pPr marL="2286000" lvl="4" indent="-336550" algn="l">
              <a:lnSpc>
                <a:spcPct val="100000"/>
              </a:lnSpc>
              <a:spcBef>
                <a:spcPts val="360"/>
              </a:spcBef>
              <a:spcAft>
                <a:spcPts val="0"/>
              </a:spcAft>
              <a:buClr>
                <a:schemeClr val="dk1"/>
              </a:buClr>
              <a:buSzPts val="1700"/>
              <a:buFont typeface="Noto Sans Symbols"/>
              <a:buChar char="▪"/>
              <a:defRPr>
                <a:solidFill>
                  <a:schemeClr val="lt1"/>
                </a:solidFill>
              </a:defRPr>
            </a:lvl5pPr>
            <a:lvl6pPr marL="2743200" lvl="5" indent="-323850" algn="l">
              <a:lnSpc>
                <a:spcPct val="100000"/>
              </a:lnSpc>
              <a:spcBef>
                <a:spcPts val="360"/>
              </a:spcBef>
              <a:spcAft>
                <a:spcPts val="0"/>
              </a:spcAft>
              <a:buClr>
                <a:schemeClr val="dk2"/>
              </a:buClr>
              <a:buSzPts val="1500"/>
              <a:buChar char="»"/>
              <a:defRPr/>
            </a:lvl6pPr>
            <a:lvl7pPr marL="3200400" lvl="6" indent="-323850" algn="l">
              <a:lnSpc>
                <a:spcPct val="100000"/>
              </a:lnSpc>
              <a:spcBef>
                <a:spcPts val="360"/>
              </a:spcBef>
              <a:spcAft>
                <a:spcPts val="0"/>
              </a:spcAft>
              <a:buClr>
                <a:schemeClr val="dk2"/>
              </a:buClr>
              <a:buSzPts val="1500"/>
              <a:buChar char="»"/>
              <a:defRPr/>
            </a:lvl7pPr>
            <a:lvl8pPr marL="3657600" lvl="7" indent="-323850" algn="l">
              <a:lnSpc>
                <a:spcPct val="100000"/>
              </a:lnSpc>
              <a:spcBef>
                <a:spcPts val="360"/>
              </a:spcBef>
              <a:spcAft>
                <a:spcPts val="0"/>
              </a:spcAft>
              <a:buClr>
                <a:schemeClr val="dk2"/>
              </a:buClr>
              <a:buSzPts val="1500"/>
              <a:buChar char="»"/>
              <a:defRPr/>
            </a:lvl8pPr>
            <a:lvl9pPr marL="4114800" lvl="8" indent="-323850" algn="l">
              <a:lnSpc>
                <a:spcPct val="100000"/>
              </a:lnSpc>
              <a:spcBef>
                <a:spcPts val="360"/>
              </a:spcBef>
              <a:spcAft>
                <a:spcPts val="0"/>
              </a:spcAft>
              <a:buClr>
                <a:schemeClr val="dk2"/>
              </a:buClr>
              <a:buSzPts val="1500"/>
              <a:buChar char="»"/>
              <a:defRPr/>
            </a:lvl9pPr>
          </a:lstStyle>
          <a:p>
            <a:endParaRPr/>
          </a:p>
        </p:txBody>
      </p:sp>
      <p:sp>
        <p:nvSpPr>
          <p:cNvPr id="561" name="Google Shape;561;p131"/>
          <p:cNvSpPr txBox="1">
            <a:spLocks noGrp="1"/>
          </p:cNvSpPr>
          <p:nvPr>
            <p:ph type="body" idx="2"/>
          </p:nvPr>
        </p:nvSpPr>
        <p:spPr>
          <a:xfrm>
            <a:off x="498348" y="1259533"/>
            <a:ext cx="9976320" cy="525600"/>
          </a:xfrm>
          <a:prstGeom prst="rect">
            <a:avLst/>
          </a:prstGeom>
          <a:noFill/>
          <a:ln>
            <a:noFill/>
          </a:ln>
        </p:spPr>
        <p:txBody>
          <a:bodyPr spcFirstLastPara="1" wrap="square" lIns="76200" tIns="38075" rIns="76200" bIns="38075" anchor="t" anchorCtr="0">
            <a:noAutofit/>
          </a:bodyPr>
          <a:lstStyle>
            <a:lvl1pPr marL="457200" lvl="0" indent="-228600" algn="ctr">
              <a:lnSpc>
                <a:spcPct val="90000"/>
              </a:lnSpc>
              <a:spcBef>
                <a:spcPts val="960"/>
              </a:spcBef>
              <a:spcAft>
                <a:spcPts val="0"/>
              </a:spcAft>
              <a:buSzPts val="20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60"/>
              </a:spcBef>
              <a:spcAft>
                <a:spcPts val="0"/>
              </a:spcAft>
              <a:buSzPts val="2300"/>
              <a:buFont typeface="Trebuchet MS"/>
              <a:buNone/>
              <a:defRPr sz="2760">
                <a:solidFill>
                  <a:schemeClr val="lt2"/>
                </a:solidFill>
                <a:latin typeface="Trebuchet MS"/>
                <a:ea typeface="Trebuchet MS"/>
                <a:cs typeface="Trebuchet MS"/>
                <a:sym typeface="Trebuchet MS"/>
              </a:defRPr>
            </a:lvl2pPr>
            <a:lvl3pPr marL="1371600" lvl="2" indent="-228600" algn="ctr">
              <a:lnSpc>
                <a:spcPct val="90000"/>
              </a:lnSpc>
              <a:spcBef>
                <a:spcPts val="960"/>
              </a:spcBef>
              <a:spcAft>
                <a:spcPts val="0"/>
              </a:spcAft>
              <a:buSzPts val="2300"/>
              <a:buFont typeface="Trebuchet MS"/>
              <a:buNone/>
              <a:defRPr sz="2760">
                <a:solidFill>
                  <a:schemeClr val="lt2"/>
                </a:solidFill>
                <a:latin typeface="Trebuchet MS"/>
                <a:ea typeface="Trebuchet MS"/>
                <a:cs typeface="Trebuchet MS"/>
                <a:sym typeface="Trebuchet MS"/>
              </a:defRPr>
            </a:lvl3pPr>
            <a:lvl4pPr marL="1828800" lvl="3" indent="-228600" algn="ctr">
              <a:lnSpc>
                <a:spcPct val="100000"/>
              </a:lnSpc>
              <a:spcBef>
                <a:spcPts val="960"/>
              </a:spcBef>
              <a:spcAft>
                <a:spcPts val="0"/>
              </a:spcAft>
              <a:buClr>
                <a:schemeClr val="lt2"/>
              </a:buClr>
              <a:buSzPts val="2300"/>
              <a:buFont typeface="Trebuchet MS"/>
              <a:buNone/>
              <a:defRPr sz="2760">
                <a:solidFill>
                  <a:schemeClr val="lt2"/>
                </a:solidFill>
                <a:latin typeface="Trebuchet MS"/>
                <a:ea typeface="Trebuchet MS"/>
                <a:cs typeface="Trebuchet MS"/>
                <a:sym typeface="Trebuchet MS"/>
              </a:defRPr>
            </a:lvl4pPr>
            <a:lvl5pPr marL="2286000" lvl="4" indent="-228600" algn="ctr">
              <a:lnSpc>
                <a:spcPct val="100000"/>
              </a:lnSpc>
              <a:spcBef>
                <a:spcPts val="600"/>
              </a:spcBef>
              <a:spcAft>
                <a:spcPts val="0"/>
              </a:spcAft>
              <a:buClr>
                <a:schemeClr val="lt2"/>
              </a:buClr>
              <a:buSzPts val="2300"/>
              <a:buFont typeface="Trebuchet MS"/>
              <a:buNone/>
              <a:defRPr sz="2760">
                <a:solidFill>
                  <a:schemeClr val="lt2"/>
                </a:solidFill>
                <a:latin typeface="Trebuchet MS"/>
                <a:ea typeface="Trebuchet MS"/>
                <a:cs typeface="Trebuchet MS"/>
                <a:sym typeface="Trebuchet MS"/>
              </a:defRPr>
            </a:lvl5pPr>
            <a:lvl6pPr marL="2743200" lvl="5" indent="-323850" algn="l">
              <a:lnSpc>
                <a:spcPct val="100000"/>
              </a:lnSpc>
              <a:spcBef>
                <a:spcPts val="360"/>
              </a:spcBef>
              <a:spcAft>
                <a:spcPts val="0"/>
              </a:spcAft>
              <a:buClr>
                <a:schemeClr val="dk2"/>
              </a:buClr>
              <a:buSzPts val="1500"/>
              <a:buChar char="»"/>
              <a:defRPr/>
            </a:lvl6pPr>
            <a:lvl7pPr marL="3200400" lvl="6" indent="-323850" algn="l">
              <a:lnSpc>
                <a:spcPct val="100000"/>
              </a:lnSpc>
              <a:spcBef>
                <a:spcPts val="360"/>
              </a:spcBef>
              <a:spcAft>
                <a:spcPts val="0"/>
              </a:spcAft>
              <a:buClr>
                <a:schemeClr val="dk2"/>
              </a:buClr>
              <a:buSzPts val="1500"/>
              <a:buChar char="»"/>
              <a:defRPr/>
            </a:lvl7pPr>
            <a:lvl8pPr marL="3657600" lvl="7" indent="-323850" algn="l">
              <a:lnSpc>
                <a:spcPct val="100000"/>
              </a:lnSpc>
              <a:spcBef>
                <a:spcPts val="360"/>
              </a:spcBef>
              <a:spcAft>
                <a:spcPts val="0"/>
              </a:spcAft>
              <a:buClr>
                <a:schemeClr val="dk2"/>
              </a:buClr>
              <a:buSzPts val="1500"/>
              <a:buChar char="»"/>
              <a:defRPr/>
            </a:lvl8pPr>
            <a:lvl9pPr marL="4114800" lvl="8" indent="-323850" algn="l">
              <a:lnSpc>
                <a:spcPct val="100000"/>
              </a:lnSpc>
              <a:spcBef>
                <a:spcPts val="360"/>
              </a:spcBef>
              <a:spcAft>
                <a:spcPts val="0"/>
              </a:spcAft>
              <a:buClr>
                <a:schemeClr val="dk2"/>
              </a:buClr>
              <a:buSzPts val="15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matchingName="Closing Slide">
  <p:cSld name="Closing Slide">
    <p:bg>
      <p:bgPr>
        <a:solidFill>
          <a:schemeClr val="lt1"/>
        </a:solidFill>
        <a:effectLst/>
      </p:bgPr>
    </p:bg>
    <p:spTree>
      <p:nvGrpSpPr>
        <p:cNvPr id="1" name="Shape 567"/>
        <p:cNvGrpSpPr/>
        <p:nvPr/>
      </p:nvGrpSpPr>
      <p:grpSpPr>
        <a:xfrm>
          <a:off x="0" y="0"/>
          <a:ext cx="0" cy="0"/>
          <a:chOff x="0" y="0"/>
          <a:chExt cx="0" cy="0"/>
        </a:xfrm>
      </p:grpSpPr>
      <p:pic>
        <p:nvPicPr>
          <p:cNvPr id="568" name="Google Shape;568;p89"/>
          <p:cNvPicPr preferRelativeResize="0"/>
          <p:nvPr/>
        </p:nvPicPr>
        <p:blipFill rotWithShape="1">
          <a:blip r:embed="rId2">
            <a:alphaModFix/>
          </a:blip>
          <a:srcRect/>
          <a:stretch/>
        </p:blipFill>
        <p:spPr>
          <a:xfrm>
            <a:off x="583337" y="3902417"/>
            <a:ext cx="3232858" cy="1132744"/>
          </a:xfrm>
          <a:prstGeom prst="rect">
            <a:avLst/>
          </a:prstGeom>
          <a:noFill/>
          <a:ln>
            <a:noFill/>
          </a:ln>
        </p:spPr>
      </p:pic>
      <p:sp>
        <p:nvSpPr>
          <p:cNvPr id="569" name="Google Shape;569;p89"/>
          <p:cNvSpPr txBox="1"/>
          <p:nvPr/>
        </p:nvSpPr>
        <p:spPr>
          <a:xfrm>
            <a:off x="481643" y="5310989"/>
            <a:ext cx="2512291" cy="369332"/>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2000"/>
              <a:buFont typeface="Arial"/>
              <a:buNone/>
            </a:pPr>
            <a:r>
              <a:rPr lang="en-US" sz="2000" b="0" i="0" u="none" strike="noStrike" cap="none">
                <a:solidFill>
                  <a:schemeClr val="lt2"/>
                </a:solidFill>
                <a:latin typeface="Trebuchet MS"/>
                <a:ea typeface="Trebuchet MS"/>
                <a:cs typeface="Trebuchet MS"/>
                <a:sym typeface="Trebuchet MS"/>
              </a:rPr>
              <a:t>www.nvidia.com/dli</a:t>
            </a:r>
            <a:endParaRPr sz="2000" b="0" i="0" u="none" strike="noStrike" cap="none">
              <a:solidFill>
                <a:schemeClr val="lt2"/>
              </a:solidFill>
              <a:latin typeface="Trebuchet MS"/>
              <a:ea typeface="Trebuchet MS"/>
              <a:cs typeface="Trebuchet MS"/>
              <a:sym typeface="Trebuchet MS"/>
            </a:endParaRPr>
          </a:p>
        </p:txBody>
      </p:sp>
      <p:pic>
        <p:nvPicPr>
          <p:cNvPr id="570" name="Google Shape;570;p89"/>
          <p:cNvPicPr preferRelativeResize="0"/>
          <p:nvPr/>
        </p:nvPicPr>
        <p:blipFill rotWithShape="1">
          <a:blip r:embed="rId3">
            <a:alphaModFix/>
          </a:blip>
          <a:srcRect/>
          <a:stretch/>
        </p:blipFill>
        <p:spPr>
          <a:xfrm rot="10800000" flipH="1">
            <a:off x="42485" y="0"/>
            <a:ext cx="10930317" cy="61722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571"/>
        <p:cNvGrpSpPr/>
        <p:nvPr/>
      </p:nvGrpSpPr>
      <p:grpSpPr>
        <a:xfrm>
          <a:off x="0" y="0"/>
          <a:ext cx="0" cy="0"/>
          <a:chOff x="0" y="0"/>
          <a:chExt cx="0" cy="0"/>
        </a:xfrm>
      </p:grpSpPr>
      <p:sp>
        <p:nvSpPr>
          <p:cNvPr id="572" name="Google Shape;572;p90"/>
          <p:cNvSpPr/>
          <p:nvPr/>
        </p:nvSpPr>
        <p:spPr>
          <a:xfrm>
            <a:off x="0" y="0"/>
            <a:ext cx="10972800" cy="6172200"/>
          </a:xfrm>
          <a:prstGeom prst="rect">
            <a:avLst/>
          </a:prstGeom>
          <a:gradFill>
            <a:gsLst>
              <a:gs pos="0">
                <a:schemeClr val="lt2"/>
              </a:gs>
              <a:gs pos="54000">
                <a:schemeClr val="lt2"/>
              </a:gs>
              <a:gs pos="100000">
                <a:schemeClr val="lt2"/>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573" name="Google Shape;573;p90"/>
          <p:cNvPicPr preferRelativeResize="0"/>
          <p:nvPr/>
        </p:nvPicPr>
        <p:blipFill rotWithShape="1">
          <a:blip r:embed="rId2">
            <a:alphaModFix/>
          </a:blip>
          <a:srcRect/>
          <a:stretch/>
        </p:blipFill>
        <p:spPr>
          <a:xfrm rot="10800000" flipH="1">
            <a:off x="42482" y="0"/>
            <a:ext cx="10930318" cy="6172200"/>
          </a:xfrm>
          <a:prstGeom prst="rect">
            <a:avLst/>
          </a:prstGeom>
          <a:noFill/>
          <a:ln>
            <a:noFill/>
          </a:ln>
        </p:spPr>
      </p:pic>
      <p:pic>
        <p:nvPicPr>
          <p:cNvPr id="574" name="Google Shape;574;p90"/>
          <p:cNvPicPr preferRelativeResize="0"/>
          <p:nvPr/>
        </p:nvPicPr>
        <p:blipFill rotWithShape="1">
          <a:blip r:embed="rId3">
            <a:alphaModFix/>
          </a:blip>
          <a:srcRect/>
          <a:stretch/>
        </p:blipFill>
        <p:spPr>
          <a:xfrm>
            <a:off x="604531" y="3033529"/>
            <a:ext cx="2020682" cy="700079"/>
          </a:xfrm>
          <a:prstGeom prst="rect">
            <a:avLst/>
          </a:prstGeom>
          <a:noFill/>
          <a:ln>
            <a:noFill/>
          </a:ln>
        </p:spPr>
      </p:pic>
      <p:sp>
        <p:nvSpPr>
          <p:cNvPr id="575" name="Google Shape;575;p90"/>
          <p:cNvSpPr txBox="1">
            <a:spLocks noGrp="1"/>
          </p:cNvSpPr>
          <p:nvPr>
            <p:ph type="subTitle" idx="1"/>
          </p:nvPr>
        </p:nvSpPr>
        <p:spPr>
          <a:xfrm>
            <a:off x="481661" y="5353031"/>
            <a:ext cx="9526126" cy="341632"/>
          </a:xfrm>
          <a:prstGeom prst="rect">
            <a:avLst/>
          </a:prstGeom>
          <a:noFill/>
          <a:ln>
            <a:noFill/>
          </a:ln>
        </p:spPr>
        <p:txBody>
          <a:bodyPr spcFirstLastPara="1" wrap="square" lIns="91425" tIns="45700" rIns="91425" bIns="45700" anchor="t" anchorCtr="0">
            <a:spAutoFit/>
          </a:bodyPr>
          <a:lstStyle>
            <a:lvl1pPr lvl="0" algn="l">
              <a:lnSpc>
                <a:spcPct val="90000"/>
              </a:lnSpc>
              <a:spcBef>
                <a:spcPts val="600"/>
              </a:spcBef>
              <a:spcAft>
                <a:spcPts val="0"/>
              </a:spcAft>
              <a:buSzPts val="1800"/>
              <a:buFont typeface="Trebuchet MS"/>
              <a:buNone/>
              <a:defRPr sz="1800" b="0">
                <a:solidFill>
                  <a:schemeClr val="lt1"/>
                </a:solidFill>
                <a:latin typeface="Trebuchet MS"/>
                <a:ea typeface="Trebuchet MS"/>
                <a:cs typeface="Trebuchet MS"/>
                <a:sym typeface="Trebuchet MS"/>
              </a:defRPr>
            </a:lvl1pPr>
            <a:lvl2pPr lvl="1" algn="l">
              <a:lnSpc>
                <a:spcPct val="90000"/>
              </a:lnSpc>
              <a:spcBef>
                <a:spcPts val="900"/>
              </a:spcBef>
              <a:spcAft>
                <a:spcPts val="0"/>
              </a:spcAft>
              <a:buSzPts val="1800"/>
              <a:buNone/>
              <a:defRPr/>
            </a:lvl2pPr>
            <a:lvl3pPr lvl="2" algn="l">
              <a:lnSpc>
                <a:spcPct val="90000"/>
              </a:lnSpc>
              <a:spcBef>
                <a:spcPts val="900"/>
              </a:spcBef>
              <a:spcAft>
                <a:spcPts val="0"/>
              </a:spcAft>
              <a:buSzPts val="1800"/>
              <a:buNone/>
              <a:defRPr/>
            </a:lvl3pPr>
            <a:lvl4pPr lvl="3" algn="l">
              <a:lnSpc>
                <a:spcPct val="100000"/>
              </a:lnSpc>
              <a:spcBef>
                <a:spcPts val="900"/>
              </a:spcBef>
              <a:spcAft>
                <a:spcPts val="0"/>
              </a:spcAft>
              <a:buClr>
                <a:schemeClr val="dk2"/>
              </a:buClr>
              <a:buSzPts val="1800"/>
              <a:buChar char="–"/>
              <a:defRPr/>
            </a:lvl4pPr>
            <a:lvl5pPr lvl="4" algn="l">
              <a:lnSpc>
                <a:spcPct val="100000"/>
              </a:lnSpc>
              <a:spcBef>
                <a:spcPts val="360"/>
              </a:spcBef>
              <a:spcAft>
                <a:spcPts val="0"/>
              </a:spcAft>
              <a:buClr>
                <a:schemeClr val="dk2"/>
              </a:buClr>
              <a:buSzPts val="1800"/>
              <a:buChar char="»"/>
              <a:defRPr/>
            </a:lvl5pPr>
            <a:lvl6pPr lvl="5" algn="l">
              <a:lnSpc>
                <a:spcPct val="100000"/>
              </a:lnSpc>
              <a:spcBef>
                <a:spcPts val="360"/>
              </a:spcBef>
              <a:spcAft>
                <a:spcPts val="0"/>
              </a:spcAft>
              <a:buClr>
                <a:schemeClr val="dk2"/>
              </a:buClr>
              <a:buSzPts val="1800"/>
              <a:buChar char="»"/>
              <a:defRPr/>
            </a:lvl6pPr>
            <a:lvl7pPr lvl="6" algn="l">
              <a:lnSpc>
                <a:spcPct val="100000"/>
              </a:lnSpc>
              <a:spcBef>
                <a:spcPts val="360"/>
              </a:spcBef>
              <a:spcAft>
                <a:spcPts val="0"/>
              </a:spcAft>
              <a:buClr>
                <a:schemeClr val="dk2"/>
              </a:buClr>
              <a:buSzPts val="1800"/>
              <a:buChar char="»"/>
              <a:defRPr/>
            </a:lvl7pPr>
            <a:lvl8pPr lvl="7" algn="l">
              <a:lnSpc>
                <a:spcPct val="100000"/>
              </a:lnSpc>
              <a:spcBef>
                <a:spcPts val="360"/>
              </a:spcBef>
              <a:spcAft>
                <a:spcPts val="0"/>
              </a:spcAft>
              <a:buClr>
                <a:schemeClr val="dk2"/>
              </a:buClr>
              <a:buSzPts val="1800"/>
              <a:buChar char="»"/>
              <a:defRPr/>
            </a:lvl8pPr>
            <a:lvl9pPr lvl="8" algn="l">
              <a:lnSpc>
                <a:spcPct val="100000"/>
              </a:lnSpc>
              <a:spcBef>
                <a:spcPts val="360"/>
              </a:spcBef>
              <a:spcAft>
                <a:spcPts val="0"/>
              </a:spcAft>
              <a:buClr>
                <a:schemeClr val="dk2"/>
              </a:buClr>
              <a:buSzPts val="1800"/>
              <a:buChar char="»"/>
              <a:defRPr/>
            </a:lvl9pPr>
          </a:lstStyle>
          <a:p>
            <a:endParaRPr/>
          </a:p>
        </p:txBody>
      </p:sp>
      <p:sp>
        <p:nvSpPr>
          <p:cNvPr id="576" name="Google Shape;576;p90"/>
          <p:cNvSpPr txBox="1">
            <a:spLocks noGrp="1"/>
          </p:cNvSpPr>
          <p:nvPr>
            <p:ph type="title"/>
          </p:nvPr>
        </p:nvSpPr>
        <p:spPr>
          <a:xfrm>
            <a:off x="481662" y="4405222"/>
            <a:ext cx="7939668" cy="98285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4600" b="1" cap="none">
                <a:solidFill>
                  <a:schemeClr val="lt1"/>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577"/>
        <p:cNvGrpSpPr/>
        <p:nvPr/>
      </p:nvGrpSpPr>
      <p:grpSpPr>
        <a:xfrm>
          <a:off x="0" y="0"/>
          <a:ext cx="0" cy="0"/>
          <a:chOff x="0" y="0"/>
          <a:chExt cx="0" cy="0"/>
        </a:xfrm>
      </p:grpSpPr>
      <p:sp>
        <p:nvSpPr>
          <p:cNvPr id="578" name="Google Shape;578;p91"/>
          <p:cNvSpPr txBox="1">
            <a:spLocks noGrp="1"/>
          </p:cNvSpPr>
          <p:nvPr>
            <p:ph type="title"/>
          </p:nvPr>
        </p:nvSpPr>
        <p:spPr>
          <a:xfrm>
            <a:off x="498348" y="73742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9" name="Google Shape;579;p91"/>
          <p:cNvSpPr txBox="1">
            <a:spLocks noGrp="1"/>
          </p:cNvSpPr>
          <p:nvPr>
            <p:ph type="body" idx="1"/>
          </p:nvPr>
        </p:nvSpPr>
        <p:spPr>
          <a:xfrm>
            <a:off x="516750" y="2103037"/>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800"/>
              <a:buFont typeface="Trebuchet MS"/>
              <a:buNone/>
              <a:defRPr sz="1800">
                <a:solidFill>
                  <a:schemeClr val="dk2"/>
                </a:solidFill>
              </a:defRPr>
            </a:lvl1pPr>
            <a:lvl2pPr marL="914400" lvl="1" indent="-228600" algn="l">
              <a:lnSpc>
                <a:spcPct val="90000"/>
              </a:lnSpc>
              <a:spcBef>
                <a:spcPts val="900"/>
              </a:spcBef>
              <a:spcAft>
                <a:spcPts val="0"/>
              </a:spcAft>
              <a:buClr>
                <a:schemeClr val="dk1"/>
              </a:buClr>
              <a:buSzPts val="1600"/>
              <a:buFont typeface="Trebuchet MS"/>
              <a:buNone/>
              <a:defRPr sz="1600">
                <a:solidFill>
                  <a:schemeClr val="dk2"/>
                </a:solidFill>
              </a:defRPr>
            </a:lvl2pPr>
            <a:lvl3pPr marL="1371600" lvl="2" indent="-228600" algn="l">
              <a:lnSpc>
                <a:spcPct val="90000"/>
              </a:lnSpc>
              <a:spcBef>
                <a:spcPts val="900"/>
              </a:spcBef>
              <a:spcAft>
                <a:spcPts val="0"/>
              </a:spcAft>
              <a:buClr>
                <a:schemeClr val="dk1"/>
              </a:buClr>
              <a:buSzPts val="1400"/>
              <a:buFont typeface="Trebuchet MS"/>
              <a:buNone/>
              <a:defRPr sz="1400">
                <a:solidFill>
                  <a:schemeClr val="dk2"/>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580" name="Google Shape;580;p91"/>
          <p:cNvSpPr txBox="1">
            <a:spLocks noGrp="1"/>
          </p:cNvSpPr>
          <p:nvPr>
            <p:ph type="body" idx="2"/>
          </p:nvPr>
        </p:nvSpPr>
        <p:spPr>
          <a:xfrm>
            <a:off x="498348" y="1259535"/>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BULLET_ICON_Title, Subtitle, and Content">
  <p:cSld name="BULLET_ICON_Title, Subtitle, and Content">
    <p:spTree>
      <p:nvGrpSpPr>
        <p:cNvPr id="1" name="Shape 581"/>
        <p:cNvGrpSpPr/>
        <p:nvPr/>
      </p:nvGrpSpPr>
      <p:grpSpPr>
        <a:xfrm>
          <a:off x="0" y="0"/>
          <a:ext cx="0" cy="0"/>
          <a:chOff x="0" y="0"/>
          <a:chExt cx="0" cy="0"/>
        </a:xfrm>
      </p:grpSpPr>
      <p:sp>
        <p:nvSpPr>
          <p:cNvPr id="582" name="Google Shape;582;p92"/>
          <p:cNvSpPr txBox="1">
            <a:spLocks noGrp="1"/>
          </p:cNvSpPr>
          <p:nvPr>
            <p:ph type="title"/>
          </p:nvPr>
        </p:nvSpPr>
        <p:spPr>
          <a:xfrm>
            <a:off x="498348" y="73742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3" name="Google Shape;583;p92"/>
          <p:cNvSpPr txBox="1">
            <a:spLocks noGrp="1"/>
          </p:cNvSpPr>
          <p:nvPr>
            <p:ph type="body" idx="1"/>
          </p:nvPr>
        </p:nvSpPr>
        <p:spPr>
          <a:xfrm>
            <a:off x="516750" y="2103037"/>
            <a:ext cx="9948672" cy="3718925"/>
          </a:xfrm>
          <a:prstGeom prst="rect">
            <a:avLst/>
          </a:prstGeom>
          <a:noFill/>
          <a:ln>
            <a:noFill/>
          </a:ln>
        </p:spPr>
        <p:txBody>
          <a:bodyPr spcFirstLastPara="1" wrap="square" lIns="91425" tIns="45700" rIns="91425" bIns="45700" anchor="t" anchorCtr="0">
            <a:noAutofit/>
          </a:bodyPr>
          <a:lstStyle>
            <a:lvl1pPr marL="457200" lvl="0" indent="-314325" algn="l">
              <a:lnSpc>
                <a:spcPct val="90000"/>
              </a:lnSpc>
              <a:spcBef>
                <a:spcPts val="900"/>
              </a:spcBef>
              <a:spcAft>
                <a:spcPts val="0"/>
              </a:spcAft>
              <a:buClr>
                <a:schemeClr val="dk1"/>
              </a:buClr>
              <a:buSzPts val="1350"/>
              <a:buFont typeface="Trebuchet MS"/>
              <a:buChar char="•"/>
              <a:defRPr sz="1800">
                <a:solidFill>
                  <a:schemeClr val="dk2"/>
                </a:solidFill>
              </a:defRPr>
            </a:lvl1pPr>
            <a:lvl2pPr marL="914400" lvl="1" indent="-304800" algn="l">
              <a:lnSpc>
                <a:spcPct val="90000"/>
              </a:lnSpc>
              <a:spcBef>
                <a:spcPts val="900"/>
              </a:spcBef>
              <a:spcAft>
                <a:spcPts val="0"/>
              </a:spcAft>
              <a:buClr>
                <a:schemeClr val="dk1"/>
              </a:buClr>
              <a:buSzPts val="1200"/>
              <a:buFont typeface="Trebuchet MS"/>
              <a:buChar char="•"/>
              <a:defRPr sz="1600">
                <a:solidFill>
                  <a:schemeClr val="dk2"/>
                </a:solidFill>
              </a:defRPr>
            </a:lvl2pPr>
            <a:lvl3pPr marL="1371600" lvl="2" indent="-295275" algn="l">
              <a:lnSpc>
                <a:spcPct val="90000"/>
              </a:lnSpc>
              <a:spcBef>
                <a:spcPts val="900"/>
              </a:spcBef>
              <a:spcAft>
                <a:spcPts val="0"/>
              </a:spcAft>
              <a:buClr>
                <a:schemeClr val="dk1"/>
              </a:buClr>
              <a:buSzPts val="1050"/>
              <a:buFont typeface="Trebuchet MS"/>
              <a:buChar char="•"/>
              <a:defRPr sz="1400">
                <a:solidFill>
                  <a:schemeClr val="dk2"/>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584" name="Google Shape;584;p92"/>
          <p:cNvSpPr txBox="1">
            <a:spLocks noGrp="1"/>
          </p:cNvSpPr>
          <p:nvPr>
            <p:ph type="body" idx="2"/>
          </p:nvPr>
        </p:nvSpPr>
        <p:spPr>
          <a:xfrm>
            <a:off x="498348" y="1259535"/>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585" name="Google Shape;585;p92"/>
          <p:cNvSpPr/>
          <p:nvPr/>
        </p:nvSpPr>
        <p:spPr>
          <a:xfrm>
            <a:off x="168283" y="5775857"/>
            <a:ext cx="2762866" cy="248142"/>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2"/>
              </a:buClr>
              <a:buSzPts val="700"/>
              <a:buFont typeface="Trebuchet MS"/>
              <a:buNone/>
            </a:pPr>
            <a:r>
              <a:rPr lang="en-US" sz="700" b="1" i="0" u="none" strike="noStrike" cap="none">
                <a:solidFill>
                  <a:schemeClr val="dk2"/>
                </a:solidFill>
                <a:latin typeface="Trebuchet MS"/>
                <a:ea typeface="Trebuchet MS"/>
                <a:cs typeface="Trebuchet MS"/>
                <a:sym typeface="Trebuchet MS"/>
              </a:rPr>
              <a:t>NVIDIA CONFIDENTIAL. DO NOT DISTRIBUTE.</a:t>
            </a:r>
            <a:endParaRPr sz="700" b="1" i="0" u="none" strike="noStrike" cap="none">
              <a:solidFill>
                <a:schemeClr val="dk2"/>
              </a:solidFill>
              <a:latin typeface="Trebuchet MS"/>
              <a:ea typeface="Trebuchet MS"/>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CONFIDENTIAL">
  <p:cSld name="CONFIDENTIAL">
    <p:spTree>
      <p:nvGrpSpPr>
        <p:cNvPr id="1" name="Shape 586"/>
        <p:cNvGrpSpPr/>
        <p:nvPr/>
      </p:nvGrpSpPr>
      <p:grpSpPr>
        <a:xfrm>
          <a:off x="0" y="0"/>
          <a:ext cx="0" cy="0"/>
          <a:chOff x="0" y="0"/>
          <a:chExt cx="0" cy="0"/>
        </a:xfrm>
      </p:grpSpPr>
      <p:sp>
        <p:nvSpPr>
          <p:cNvPr id="587" name="Google Shape;587;p93"/>
          <p:cNvSpPr txBox="1">
            <a:spLocks noGrp="1"/>
          </p:cNvSpPr>
          <p:nvPr>
            <p:ph type="title"/>
          </p:nvPr>
        </p:nvSpPr>
        <p:spPr>
          <a:xfrm>
            <a:off x="498348" y="73742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8" name="Google Shape;588;p93"/>
          <p:cNvSpPr txBox="1">
            <a:spLocks noGrp="1"/>
          </p:cNvSpPr>
          <p:nvPr>
            <p:ph type="body" idx="1"/>
          </p:nvPr>
        </p:nvSpPr>
        <p:spPr>
          <a:xfrm>
            <a:off x="516750" y="2103037"/>
            <a:ext cx="9948672" cy="37189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800"/>
              <a:buFont typeface="Trebuchet MS"/>
              <a:buNone/>
              <a:defRPr sz="1800">
                <a:solidFill>
                  <a:schemeClr val="dk2"/>
                </a:solidFill>
              </a:defRPr>
            </a:lvl1pPr>
            <a:lvl2pPr marL="914400" lvl="1" indent="-228600" algn="l">
              <a:lnSpc>
                <a:spcPct val="90000"/>
              </a:lnSpc>
              <a:spcBef>
                <a:spcPts val="900"/>
              </a:spcBef>
              <a:spcAft>
                <a:spcPts val="0"/>
              </a:spcAft>
              <a:buClr>
                <a:schemeClr val="dk1"/>
              </a:buClr>
              <a:buSzPts val="1600"/>
              <a:buFont typeface="Trebuchet MS"/>
              <a:buNone/>
              <a:defRPr sz="1600">
                <a:solidFill>
                  <a:schemeClr val="dk2"/>
                </a:solidFill>
              </a:defRPr>
            </a:lvl2pPr>
            <a:lvl3pPr marL="1371600" lvl="2" indent="-228600" algn="l">
              <a:lnSpc>
                <a:spcPct val="90000"/>
              </a:lnSpc>
              <a:spcBef>
                <a:spcPts val="900"/>
              </a:spcBef>
              <a:spcAft>
                <a:spcPts val="0"/>
              </a:spcAft>
              <a:buClr>
                <a:schemeClr val="dk1"/>
              </a:buClr>
              <a:buSzPts val="1400"/>
              <a:buFont typeface="Trebuchet MS"/>
              <a:buNone/>
              <a:defRPr sz="1400">
                <a:solidFill>
                  <a:schemeClr val="dk2"/>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589" name="Google Shape;589;p93"/>
          <p:cNvSpPr txBox="1">
            <a:spLocks noGrp="1"/>
          </p:cNvSpPr>
          <p:nvPr>
            <p:ph type="body" idx="2"/>
          </p:nvPr>
        </p:nvSpPr>
        <p:spPr>
          <a:xfrm>
            <a:off x="498348" y="1259535"/>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590" name="Google Shape;590;p93"/>
          <p:cNvSpPr/>
          <p:nvPr/>
        </p:nvSpPr>
        <p:spPr>
          <a:xfrm>
            <a:off x="168283" y="5775857"/>
            <a:ext cx="2762866" cy="248142"/>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2"/>
              </a:buClr>
              <a:buSzPts val="700"/>
              <a:buFont typeface="Trebuchet MS"/>
              <a:buNone/>
            </a:pPr>
            <a:r>
              <a:rPr lang="en-US" sz="700" b="1" i="0" u="none" strike="noStrike" cap="none">
                <a:solidFill>
                  <a:schemeClr val="dk2"/>
                </a:solidFill>
                <a:latin typeface="Trebuchet MS"/>
                <a:ea typeface="Trebuchet MS"/>
                <a:cs typeface="Trebuchet MS"/>
                <a:sym typeface="Trebuchet MS"/>
              </a:rPr>
              <a:t>NVIDIA CONFIDENTIAL. DO NOT DISTRIBUTE.</a:t>
            </a:r>
            <a:endParaRPr sz="700" b="1" i="0" u="none" strike="noStrike" cap="none">
              <a:solidFill>
                <a:schemeClr val="dk2"/>
              </a:solidFill>
              <a:latin typeface="Trebuchet MS"/>
              <a:ea typeface="Trebuchet MS"/>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Photograph">
  <p:cSld name="Content with Photograph">
    <p:spTree>
      <p:nvGrpSpPr>
        <p:cNvPr id="1" name="Shape 46"/>
        <p:cNvGrpSpPr/>
        <p:nvPr/>
      </p:nvGrpSpPr>
      <p:grpSpPr>
        <a:xfrm>
          <a:off x="0" y="0"/>
          <a:ext cx="0" cy="0"/>
          <a:chOff x="0" y="0"/>
          <a:chExt cx="0" cy="0"/>
        </a:xfrm>
      </p:grpSpPr>
      <p:sp>
        <p:nvSpPr>
          <p:cNvPr id="47" name="Google Shape;47;p61"/>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48" name="Google Shape;48;p61"/>
          <p:cNvSpPr txBox="1">
            <a:spLocks noGrp="1"/>
          </p:cNvSpPr>
          <p:nvPr>
            <p:ph type="title"/>
          </p:nvPr>
        </p:nvSpPr>
        <p:spPr>
          <a:xfrm>
            <a:off x="498348" y="633526"/>
            <a:ext cx="5922117" cy="61863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61"/>
          <p:cNvSpPr txBox="1">
            <a:spLocks noGrp="1"/>
          </p:cNvSpPr>
          <p:nvPr>
            <p:ph type="body" idx="1"/>
          </p:nvPr>
        </p:nvSpPr>
        <p:spPr>
          <a:xfrm>
            <a:off x="512064" y="2103035"/>
            <a:ext cx="5905833"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2000"/>
              <a:buFont typeface="Trebuchet MS"/>
              <a:buNone/>
              <a:defRPr sz="2000">
                <a:solidFill>
                  <a:schemeClr val="dk2"/>
                </a:solidFill>
              </a:defRPr>
            </a:lvl1pPr>
            <a:lvl2pPr marL="914400" lvl="1" indent="-228600" algn="l">
              <a:lnSpc>
                <a:spcPct val="90000"/>
              </a:lnSpc>
              <a:spcBef>
                <a:spcPts val="900"/>
              </a:spcBef>
              <a:spcAft>
                <a:spcPts val="0"/>
              </a:spcAft>
              <a:buClr>
                <a:schemeClr val="dk1"/>
              </a:buClr>
              <a:buSzPts val="1800"/>
              <a:buFont typeface="Trebuchet MS"/>
              <a:buNone/>
              <a:defRPr sz="1800">
                <a:solidFill>
                  <a:schemeClr val="dk2"/>
                </a:solidFill>
              </a:defRPr>
            </a:lvl2pPr>
            <a:lvl3pPr marL="1371600" lvl="2" indent="-228600" algn="l">
              <a:lnSpc>
                <a:spcPct val="90000"/>
              </a:lnSpc>
              <a:spcBef>
                <a:spcPts val="900"/>
              </a:spcBef>
              <a:spcAft>
                <a:spcPts val="0"/>
              </a:spcAft>
              <a:buClr>
                <a:schemeClr val="dk1"/>
              </a:buClr>
              <a:buSzPts val="1800"/>
              <a:buFont typeface="Trebuchet MS"/>
              <a:buNone/>
              <a:defRPr sz="1800">
                <a:solidFill>
                  <a:schemeClr val="dk2"/>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50" name="Google Shape;50;p61"/>
          <p:cNvSpPr txBox="1">
            <a:spLocks noGrp="1"/>
          </p:cNvSpPr>
          <p:nvPr>
            <p:ph type="body" idx="2"/>
          </p:nvPr>
        </p:nvSpPr>
        <p:spPr>
          <a:xfrm>
            <a:off x="498348" y="1183333"/>
            <a:ext cx="5922117" cy="52546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Subtitle, Content - NO LOGO &amp; PAGE NUMBER">
  <p:cSld name="Title, Subtitle, Content - NO LOGO &amp; PAGE NUMBER">
    <p:spTree>
      <p:nvGrpSpPr>
        <p:cNvPr id="1" name="Shape 591"/>
        <p:cNvGrpSpPr/>
        <p:nvPr/>
      </p:nvGrpSpPr>
      <p:grpSpPr>
        <a:xfrm>
          <a:off x="0" y="0"/>
          <a:ext cx="0" cy="0"/>
          <a:chOff x="0" y="0"/>
          <a:chExt cx="0" cy="0"/>
        </a:xfrm>
      </p:grpSpPr>
      <p:sp>
        <p:nvSpPr>
          <p:cNvPr id="592" name="Google Shape;592;p94"/>
          <p:cNvSpPr txBox="1">
            <a:spLocks noGrp="1"/>
          </p:cNvSpPr>
          <p:nvPr>
            <p:ph type="title"/>
          </p:nvPr>
        </p:nvSpPr>
        <p:spPr>
          <a:xfrm>
            <a:off x="498348" y="73742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3" name="Google Shape;593;p94"/>
          <p:cNvSpPr txBox="1">
            <a:spLocks noGrp="1"/>
          </p:cNvSpPr>
          <p:nvPr>
            <p:ph type="body" idx="1"/>
          </p:nvPr>
        </p:nvSpPr>
        <p:spPr>
          <a:xfrm>
            <a:off x="498348" y="1259535"/>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594" name="Google Shape;594;p94"/>
          <p:cNvSpPr/>
          <p:nvPr/>
        </p:nvSpPr>
        <p:spPr>
          <a:xfrm>
            <a:off x="9809102" y="5689770"/>
            <a:ext cx="1104707" cy="34232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5" name="Google Shape;595;p94"/>
          <p:cNvSpPr txBox="1">
            <a:spLocks noGrp="1"/>
          </p:cNvSpPr>
          <p:nvPr>
            <p:ph type="body" idx="2"/>
          </p:nvPr>
        </p:nvSpPr>
        <p:spPr>
          <a:xfrm>
            <a:off x="512064" y="2103035"/>
            <a:ext cx="9948672" cy="369375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Clr>
                <a:schemeClr val="dk1"/>
              </a:buClr>
              <a:buSzPts val="1800"/>
              <a:buFont typeface="Trebuchet MS"/>
              <a:buNone/>
              <a:defRPr sz="1800">
                <a:solidFill>
                  <a:schemeClr val="dk2"/>
                </a:solidFill>
              </a:defRPr>
            </a:lvl1pPr>
            <a:lvl2pPr marL="914400" lvl="1" indent="-228600" algn="l">
              <a:lnSpc>
                <a:spcPct val="90000"/>
              </a:lnSpc>
              <a:spcBef>
                <a:spcPts val="900"/>
              </a:spcBef>
              <a:spcAft>
                <a:spcPts val="0"/>
              </a:spcAft>
              <a:buClr>
                <a:schemeClr val="dk1"/>
              </a:buClr>
              <a:buSzPts val="1600"/>
              <a:buFont typeface="Trebuchet MS"/>
              <a:buNone/>
              <a:defRPr sz="1600">
                <a:solidFill>
                  <a:schemeClr val="dk2"/>
                </a:solidFill>
              </a:defRPr>
            </a:lvl2pPr>
            <a:lvl3pPr marL="1371600" lvl="2" indent="-228600" algn="l">
              <a:lnSpc>
                <a:spcPct val="90000"/>
              </a:lnSpc>
              <a:spcBef>
                <a:spcPts val="900"/>
              </a:spcBef>
              <a:spcAft>
                <a:spcPts val="0"/>
              </a:spcAft>
              <a:buClr>
                <a:schemeClr val="dk1"/>
              </a:buClr>
              <a:buSzPts val="1600"/>
              <a:buFont typeface="Trebuchet MS"/>
              <a:buNone/>
              <a:defRPr sz="1600">
                <a:solidFill>
                  <a:schemeClr val="dk2"/>
                </a:solidFill>
              </a:defRPr>
            </a:lvl3pPr>
            <a:lvl4pPr marL="1828800" lvl="3" indent="-342900" algn="l">
              <a:lnSpc>
                <a:spcPct val="100000"/>
              </a:lnSpc>
              <a:spcBef>
                <a:spcPts val="9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Content with Photograph">
  <p:cSld name="Content with Photograph">
    <p:spTree>
      <p:nvGrpSpPr>
        <p:cNvPr id="1" name="Shape 596"/>
        <p:cNvGrpSpPr/>
        <p:nvPr/>
      </p:nvGrpSpPr>
      <p:grpSpPr>
        <a:xfrm>
          <a:off x="0" y="0"/>
          <a:ext cx="0" cy="0"/>
          <a:chOff x="0" y="0"/>
          <a:chExt cx="0" cy="0"/>
        </a:xfrm>
      </p:grpSpPr>
      <p:sp>
        <p:nvSpPr>
          <p:cNvPr id="597" name="Google Shape;597;p95"/>
          <p:cNvSpPr txBox="1">
            <a:spLocks noGrp="1"/>
          </p:cNvSpPr>
          <p:nvPr>
            <p:ph type="title"/>
          </p:nvPr>
        </p:nvSpPr>
        <p:spPr>
          <a:xfrm>
            <a:off x="519232" y="1798592"/>
            <a:ext cx="4204402" cy="61863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8" name="Google Shape;598;p95"/>
          <p:cNvSpPr txBox="1">
            <a:spLocks noGrp="1"/>
          </p:cNvSpPr>
          <p:nvPr>
            <p:ph type="body" idx="1"/>
          </p:nvPr>
        </p:nvSpPr>
        <p:spPr>
          <a:xfrm>
            <a:off x="519232" y="3071581"/>
            <a:ext cx="4192841" cy="2517089"/>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500"/>
              </a:spcBef>
              <a:spcAft>
                <a:spcPts val="0"/>
              </a:spcAft>
              <a:buClr>
                <a:schemeClr val="dk1"/>
              </a:buClr>
              <a:buSzPts val="1600"/>
              <a:buFont typeface="Trebuchet MS"/>
              <a:buNone/>
              <a:defRPr sz="1600">
                <a:solidFill>
                  <a:schemeClr val="dk2"/>
                </a:solidFill>
              </a:defRPr>
            </a:lvl1pPr>
            <a:lvl2pPr marL="914400" lvl="1" indent="-228600" algn="l">
              <a:lnSpc>
                <a:spcPct val="90000"/>
              </a:lnSpc>
              <a:spcBef>
                <a:spcPts val="500"/>
              </a:spcBef>
              <a:spcAft>
                <a:spcPts val="0"/>
              </a:spcAft>
              <a:buClr>
                <a:schemeClr val="dk1"/>
              </a:buClr>
              <a:buSzPts val="1400"/>
              <a:buFont typeface="Trebuchet MS"/>
              <a:buNone/>
              <a:defRPr sz="1400">
                <a:solidFill>
                  <a:schemeClr val="dk2"/>
                </a:solidFill>
              </a:defRPr>
            </a:lvl2pPr>
            <a:lvl3pPr marL="1371600" lvl="2" indent="-228600" algn="l">
              <a:lnSpc>
                <a:spcPct val="90000"/>
              </a:lnSpc>
              <a:spcBef>
                <a:spcPts val="500"/>
              </a:spcBef>
              <a:spcAft>
                <a:spcPts val="0"/>
              </a:spcAft>
              <a:buClr>
                <a:schemeClr val="dk1"/>
              </a:buClr>
              <a:buSzPts val="1400"/>
              <a:buFont typeface="Trebuchet MS"/>
              <a:buNone/>
              <a:defRPr sz="1400">
                <a:solidFill>
                  <a:schemeClr val="dk2"/>
                </a:solidFill>
              </a:defRPr>
            </a:lvl3pPr>
            <a:lvl4pPr marL="1828800" lvl="3" indent="-342900" algn="l">
              <a:lnSpc>
                <a:spcPct val="100000"/>
              </a:lnSpc>
              <a:spcBef>
                <a:spcPts val="500"/>
              </a:spcBef>
              <a:spcAft>
                <a:spcPts val="0"/>
              </a:spcAft>
              <a:buClr>
                <a:schemeClr val="dk1"/>
              </a:buClr>
              <a:buSzPts val="1800"/>
              <a:buFont typeface="Noto Sans Symbols"/>
              <a:buChar char="▪"/>
              <a:defRPr sz="1800">
                <a:solidFill>
                  <a:schemeClr val="lt1"/>
                </a:solidFill>
              </a:defRPr>
            </a:lvl4pPr>
            <a:lvl5pPr marL="2286000" lvl="4" indent="-355600" algn="l">
              <a:lnSpc>
                <a:spcPct val="100000"/>
              </a:lnSpc>
              <a:spcBef>
                <a:spcPts val="400"/>
              </a:spcBef>
              <a:spcAft>
                <a:spcPts val="0"/>
              </a:spcAft>
              <a:buClr>
                <a:schemeClr val="dk1"/>
              </a:buClr>
              <a:buSzPts val="2000"/>
              <a:buFont typeface="Noto Sans Symbols"/>
              <a:buChar char="▪"/>
              <a:defRPr>
                <a:solidFill>
                  <a:schemeClr val="lt1"/>
                </a:solidFill>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599" name="Google Shape;599;p95"/>
          <p:cNvSpPr txBox="1">
            <a:spLocks noGrp="1"/>
          </p:cNvSpPr>
          <p:nvPr>
            <p:ph type="body" idx="2"/>
          </p:nvPr>
        </p:nvSpPr>
        <p:spPr>
          <a:xfrm>
            <a:off x="519232" y="2348397"/>
            <a:ext cx="4204402" cy="52546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900"/>
              </a:spcBef>
              <a:spcAft>
                <a:spcPts val="0"/>
              </a:spcAft>
              <a:buSzPts val="2000"/>
              <a:buFont typeface="Trebuchet MS"/>
              <a:buNone/>
              <a:defRPr sz="20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
        <p:nvSpPr>
          <p:cNvPr id="600" name="Google Shape;600;p95"/>
          <p:cNvSpPr/>
          <p:nvPr/>
        </p:nvSpPr>
        <p:spPr>
          <a:xfrm>
            <a:off x="9636012" y="5699917"/>
            <a:ext cx="1336788" cy="47228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601"/>
        <p:cNvGrpSpPr/>
        <p:nvPr/>
      </p:nvGrpSpPr>
      <p:grpSpPr>
        <a:xfrm>
          <a:off x="0" y="0"/>
          <a:ext cx="0" cy="0"/>
          <a:chOff x="0" y="0"/>
          <a:chExt cx="0" cy="0"/>
        </a:xfrm>
      </p:grpSpPr>
      <p:sp>
        <p:nvSpPr>
          <p:cNvPr id="602" name="Google Shape;602;p96"/>
          <p:cNvSpPr/>
          <p:nvPr/>
        </p:nvSpPr>
        <p:spPr>
          <a:xfrm>
            <a:off x="0" y="-1"/>
            <a:ext cx="3583949" cy="61722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603" name="Google Shape;603;p96"/>
          <p:cNvPicPr preferRelativeResize="0"/>
          <p:nvPr/>
        </p:nvPicPr>
        <p:blipFill rotWithShape="1">
          <a:blip r:embed="rId2">
            <a:alphaModFix/>
          </a:blip>
          <a:srcRect r="67338"/>
          <a:stretch/>
        </p:blipFill>
        <p:spPr>
          <a:xfrm>
            <a:off x="0" y="0"/>
            <a:ext cx="3583949" cy="6172200"/>
          </a:xfrm>
          <a:prstGeom prst="rect">
            <a:avLst/>
          </a:prstGeom>
          <a:noFill/>
          <a:ln>
            <a:noFill/>
          </a:ln>
        </p:spPr>
      </p:pic>
      <p:sp>
        <p:nvSpPr>
          <p:cNvPr id="604" name="Google Shape;604;p96"/>
          <p:cNvSpPr/>
          <p:nvPr/>
        </p:nvSpPr>
        <p:spPr>
          <a:xfrm>
            <a:off x="0" y="0"/>
            <a:ext cx="3583949" cy="6172200"/>
          </a:xfrm>
          <a:prstGeom prst="rect">
            <a:avLst/>
          </a:prstGeom>
          <a:solidFill>
            <a:schemeClr val="lt2">
              <a:alpha val="8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05" name="Google Shape;605;p96"/>
          <p:cNvSpPr txBox="1">
            <a:spLocks noGrp="1"/>
          </p:cNvSpPr>
          <p:nvPr>
            <p:ph type="title"/>
          </p:nvPr>
        </p:nvSpPr>
        <p:spPr>
          <a:xfrm>
            <a:off x="441881" y="2381808"/>
            <a:ext cx="2700194" cy="1408589"/>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606"/>
        <p:cNvGrpSpPr/>
        <p:nvPr/>
      </p:nvGrpSpPr>
      <p:grpSpPr>
        <a:xfrm>
          <a:off x="0" y="0"/>
          <a:ext cx="0" cy="0"/>
          <a:chOff x="0" y="0"/>
          <a:chExt cx="0" cy="0"/>
        </a:xfrm>
      </p:grpSpPr>
      <p:sp>
        <p:nvSpPr>
          <p:cNvPr id="607" name="Google Shape;607;p97"/>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08" name="Google Shape;608;p97"/>
          <p:cNvSpPr txBox="1">
            <a:spLocks noGrp="1"/>
          </p:cNvSpPr>
          <p:nvPr>
            <p:ph type="title"/>
          </p:nvPr>
        </p:nvSpPr>
        <p:spPr>
          <a:xfrm>
            <a:off x="498348" y="73742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609"/>
        <p:cNvGrpSpPr/>
        <p:nvPr/>
      </p:nvGrpSpPr>
      <p:grpSpPr>
        <a:xfrm>
          <a:off x="0" y="0"/>
          <a:ext cx="0" cy="0"/>
          <a:chOff x="0" y="0"/>
          <a:chExt cx="0" cy="0"/>
        </a:xfrm>
      </p:grpSpPr>
      <p:sp>
        <p:nvSpPr>
          <p:cNvPr id="610" name="Google Shape;610;p98"/>
          <p:cNvSpPr/>
          <p:nvPr/>
        </p:nvSpPr>
        <p:spPr>
          <a:xfrm>
            <a:off x="0" y="0"/>
            <a:ext cx="10972800" cy="61722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611" name="Google Shape;611;p98"/>
          <p:cNvPicPr preferRelativeResize="0"/>
          <p:nvPr/>
        </p:nvPicPr>
        <p:blipFill rotWithShape="1">
          <a:blip r:embed="rId2">
            <a:alphaModFix/>
          </a:blip>
          <a:srcRect/>
          <a:stretch/>
        </p:blipFill>
        <p:spPr>
          <a:xfrm>
            <a:off x="0" y="0"/>
            <a:ext cx="10972800" cy="6172200"/>
          </a:xfrm>
          <a:prstGeom prst="rect">
            <a:avLst/>
          </a:prstGeom>
          <a:noFill/>
          <a:ln>
            <a:noFill/>
          </a:ln>
        </p:spPr>
      </p:pic>
      <p:sp>
        <p:nvSpPr>
          <p:cNvPr id="612" name="Google Shape;612;p98"/>
          <p:cNvSpPr/>
          <p:nvPr/>
        </p:nvSpPr>
        <p:spPr>
          <a:xfrm>
            <a:off x="0" y="0"/>
            <a:ext cx="10972800" cy="6172200"/>
          </a:xfrm>
          <a:prstGeom prst="rect">
            <a:avLst/>
          </a:prstGeom>
          <a:solidFill>
            <a:schemeClr val="lt2">
              <a:alpha val="8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13" name="Google Shape;613;p98"/>
          <p:cNvSpPr txBox="1">
            <a:spLocks noGrp="1"/>
          </p:cNvSpPr>
          <p:nvPr>
            <p:ph type="title"/>
          </p:nvPr>
        </p:nvSpPr>
        <p:spPr>
          <a:xfrm>
            <a:off x="498348" y="737428"/>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ransition / Segue">
  <p:cSld name="Transition / Segue">
    <p:spTree>
      <p:nvGrpSpPr>
        <p:cNvPr id="1" name="Shape 614"/>
        <p:cNvGrpSpPr/>
        <p:nvPr/>
      </p:nvGrpSpPr>
      <p:grpSpPr>
        <a:xfrm>
          <a:off x="0" y="0"/>
          <a:ext cx="0" cy="0"/>
          <a:chOff x="0" y="0"/>
          <a:chExt cx="0" cy="0"/>
        </a:xfrm>
      </p:grpSpPr>
      <p:sp>
        <p:nvSpPr>
          <p:cNvPr id="615" name="Google Shape;615;p99"/>
          <p:cNvSpPr/>
          <p:nvPr/>
        </p:nvSpPr>
        <p:spPr>
          <a:xfrm>
            <a:off x="0" y="0"/>
            <a:ext cx="10972800" cy="61722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616" name="Google Shape;616;p99"/>
          <p:cNvPicPr preferRelativeResize="0"/>
          <p:nvPr/>
        </p:nvPicPr>
        <p:blipFill rotWithShape="1">
          <a:blip r:embed="rId2">
            <a:alphaModFix/>
          </a:blip>
          <a:srcRect l="5607"/>
          <a:stretch/>
        </p:blipFill>
        <p:spPr>
          <a:xfrm>
            <a:off x="0" y="0"/>
            <a:ext cx="10317378" cy="6172200"/>
          </a:xfrm>
          <a:prstGeom prst="rect">
            <a:avLst/>
          </a:prstGeom>
          <a:noFill/>
          <a:ln>
            <a:noFill/>
          </a:ln>
        </p:spPr>
      </p:pic>
      <p:sp>
        <p:nvSpPr>
          <p:cNvPr id="617" name="Google Shape;617;p99"/>
          <p:cNvSpPr/>
          <p:nvPr/>
        </p:nvSpPr>
        <p:spPr>
          <a:xfrm>
            <a:off x="0" y="0"/>
            <a:ext cx="10972800" cy="6172200"/>
          </a:xfrm>
          <a:prstGeom prst="rect">
            <a:avLst/>
          </a:prstGeom>
          <a:solidFill>
            <a:schemeClr val="lt2">
              <a:alpha val="8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18" name="Google Shape;618;p99"/>
          <p:cNvSpPr txBox="1">
            <a:spLocks noGrp="1"/>
          </p:cNvSpPr>
          <p:nvPr>
            <p:ph type="title"/>
          </p:nvPr>
        </p:nvSpPr>
        <p:spPr>
          <a:xfrm>
            <a:off x="4080090" y="4127423"/>
            <a:ext cx="6107187" cy="1373939"/>
          </a:xfrm>
          <a:prstGeom prst="rect">
            <a:avLst/>
          </a:prstGeom>
          <a:noFill/>
          <a:ln>
            <a:noFill/>
          </a:ln>
        </p:spPr>
        <p:txBody>
          <a:bodyPr spcFirstLastPara="1" wrap="square" lIns="91425" tIns="45700" rIns="91425" bIns="45700" anchor="b" anchorCtr="0">
            <a:noAutofit/>
          </a:bodyPr>
          <a:lstStyle>
            <a:lvl1pPr lvl="0" algn="r">
              <a:lnSpc>
                <a:spcPct val="90000"/>
              </a:lnSpc>
              <a:spcBef>
                <a:spcPts val="0"/>
              </a:spcBef>
              <a:spcAft>
                <a:spcPts val="0"/>
              </a:spcAft>
              <a:buSzPts val="1400"/>
              <a:buNone/>
              <a:defRPr sz="4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Embargo Layout">
  <p:cSld name="Embargo Layout">
    <p:spTree>
      <p:nvGrpSpPr>
        <p:cNvPr id="1" name="Shape 619"/>
        <p:cNvGrpSpPr/>
        <p:nvPr/>
      </p:nvGrpSpPr>
      <p:grpSpPr>
        <a:xfrm>
          <a:off x="0" y="0"/>
          <a:ext cx="0" cy="0"/>
          <a:chOff x="0" y="0"/>
          <a:chExt cx="0" cy="0"/>
        </a:xfrm>
      </p:grpSpPr>
      <p:sp>
        <p:nvSpPr>
          <p:cNvPr id="620" name="Google Shape;620;p100"/>
          <p:cNvSpPr/>
          <p:nvPr/>
        </p:nvSpPr>
        <p:spPr>
          <a:xfrm>
            <a:off x="0" y="0"/>
            <a:ext cx="10972800" cy="6172200"/>
          </a:xfrm>
          <a:prstGeom prst="rect">
            <a:avLst/>
          </a:prstGeom>
          <a:solidFill>
            <a:srgbClr val="9E121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621" name="Google Shape;621;p100"/>
          <p:cNvPicPr preferRelativeResize="0"/>
          <p:nvPr/>
        </p:nvPicPr>
        <p:blipFill rotWithShape="1">
          <a:blip r:embed="rId2">
            <a:alphaModFix/>
          </a:blip>
          <a:srcRect/>
          <a:stretch/>
        </p:blipFill>
        <p:spPr>
          <a:xfrm>
            <a:off x="4206131" y="910280"/>
            <a:ext cx="2560542" cy="2280102"/>
          </a:xfrm>
          <a:prstGeom prst="rect">
            <a:avLst/>
          </a:prstGeom>
          <a:noFill/>
          <a:ln>
            <a:noFill/>
          </a:ln>
        </p:spPr>
      </p:pic>
      <p:sp>
        <p:nvSpPr>
          <p:cNvPr id="622" name="Google Shape;622;p100"/>
          <p:cNvSpPr txBox="1">
            <a:spLocks noGrp="1"/>
          </p:cNvSpPr>
          <p:nvPr>
            <p:ph type="title"/>
          </p:nvPr>
        </p:nvSpPr>
        <p:spPr>
          <a:xfrm>
            <a:off x="498348" y="3814403"/>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4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3" name="Google Shape;623;p100"/>
          <p:cNvSpPr txBox="1">
            <a:spLocks noGrp="1"/>
          </p:cNvSpPr>
          <p:nvPr>
            <p:ph type="body" idx="1"/>
          </p:nvPr>
        </p:nvSpPr>
        <p:spPr>
          <a:xfrm>
            <a:off x="498348" y="4479008"/>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1"/>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Video" type="titleOnly">
  <p:cSld name="TITLE_ONLY">
    <p:spTree>
      <p:nvGrpSpPr>
        <p:cNvPr id="1" name="Shape 624"/>
        <p:cNvGrpSpPr/>
        <p:nvPr/>
      </p:nvGrpSpPr>
      <p:grpSpPr>
        <a:xfrm>
          <a:off x="0" y="0"/>
          <a:ext cx="0" cy="0"/>
          <a:chOff x="0" y="0"/>
          <a:chExt cx="0" cy="0"/>
        </a:xfrm>
      </p:grpSpPr>
      <p:sp>
        <p:nvSpPr>
          <p:cNvPr id="625" name="Google Shape;625;p101"/>
          <p:cNvSpPr txBox="1">
            <a:spLocks noGrp="1"/>
          </p:cNvSpPr>
          <p:nvPr>
            <p:ph type="title"/>
          </p:nvPr>
        </p:nvSpPr>
        <p:spPr>
          <a:xfrm>
            <a:off x="1553497" y="5352633"/>
            <a:ext cx="7865806" cy="369332"/>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20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626" name="Google Shape;626;p101"/>
          <p:cNvPicPr preferRelativeResize="0"/>
          <p:nvPr/>
        </p:nvPicPr>
        <p:blipFill rotWithShape="1">
          <a:blip r:embed="rId2">
            <a:alphaModFix/>
          </a:blip>
          <a:srcRect/>
          <a:stretch/>
        </p:blipFill>
        <p:spPr>
          <a:xfrm>
            <a:off x="1713273" y="5142126"/>
            <a:ext cx="7546258" cy="10408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627"/>
        <p:cNvGrpSpPr/>
        <p:nvPr/>
      </p:nvGrpSpPr>
      <p:grpSpPr>
        <a:xfrm>
          <a:off x="0" y="0"/>
          <a:ext cx="0" cy="0"/>
          <a:chOff x="0" y="0"/>
          <a:chExt cx="0" cy="0"/>
        </a:xfrm>
      </p:grpSpPr>
      <p:sp>
        <p:nvSpPr>
          <p:cNvPr id="628" name="Google Shape;628;p102"/>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DEMO Placeholder">
  <p:cSld name="DEMO Placeholder">
    <p:spTree>
      <p:nvGrpSpPr>
        <p:cNvPr id="1" name="Shape 629"/>
        <p:cNvGrpSpPr/>
        <p:nvPr/>
      </p:nvGrpSpPr>
      <p:grpSpPr>
        <a:xfrm>
          <a:off x="0" y="0"/>
          <a:ext cx="0" cy="0"/>
          <a:chOff x="0" y="0"/>
          <a:chExt cx="0" cy="0"/>
        </a:xfrm>
      </p:grpSpPr>
      <p:sp>
        <p:nvSpPr>
          <p:cNvPr id="630" name="Google Shape;630;p103"/>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31" name="Google Shape;631;p103"/>
          <p:cNvSpPr txBox="1">
            <a:spLocks noGrp="1"/>
          </p:cNvSpPr>
          <p:nvPr>
            <p:ph type="title"/>
          </p:nvPr>
        </p:nvSpPr>
        <p:spPr>
          <a:xfrm>
            <a:off x="498348" y="5169475"/>
            <a:ext cx="9976104" cy="53553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51"/>
        <p:cNvGrpSpPr/>
        <p:nvPr/>
      </p:nvGrpSpPr>
      <p:grpSpPr>
        <a:xfrm>
          <a:off x="0" y="0"/>
          <a:ext cx="0" cy="0"/>
          <a:chOff x="0" y="0"/>
          <a:chExt cx="0" cy="0"/>
        </a:xfrm>
      </p:grpSpPr>
      <p:sp>
        <p:nvSpPr>
          <p:cNvPr id="52" name="Google Shape;52;p62"/>
          <p:cNvSpPr/>
          <p:nvPr/>
        </p:nvSpPr>
        <p:spPr>
          <a:xfrm>
            <a:off x="0" y="0"/>
            <a:ext cx="10972800" cy="6172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53" name="Google Shape;53;p62"/>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632"/>
        <p:cNvGrpSpPr/>
        <p:nvPr/>
      </p:nvGrpSpPr>
      <p:grpSpPr>
        <a:xfrm>
          <a:off x="0" y="0"/>
          <a:ext cx="0" cy="0"/>
          <a:chOff x="0" y="0"/>
          <a:chExt cx="0" cy="0"/>
        </a:xfrm>
      </p:grpSpPr>
      <p:sp>
        <p:nvSpPr>
          <p:cNvPr id="633" name="Google Shape;633;p104"/>
          <p:cNvSpPr/>
          <p:nvPr/>
        </p:nvSpPr>
        <p:spPr>
          <a:xfrm>
            <a:off x="0" y="0"/>
            <a:ext cx="10972800" cy="61722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634" name="Google Shape;634;p104"/>
          <p:cNvPicPr preferRelativeResize="0"/>
          <p:nvPr/>
        </p:nvPicPr>
        <p:blipFill rotWithShape="1">
          <a:blip r:embed="rId2">
            <a:alphaModFix/>
          </a:blip>
          <a:srcRect/>
          <a:stretch/>
        </p:blipFill>
        <p:spPr>
          <a:xfrm>
            <a:off x="0" y="0"/>
            <a:ext cx="10972800" cy="6172200"/>
          </a:xfrm>
          <a:prstGeom prst="rect">
            <a:avLst/>
          </a:prstGeom>
          <a:noFill/>
          <a:ln>
            <a:noFill/>
          </a:ln>
        </p:spPr>
      </p:pic>
      <p:sp>
        <p:nvSpPr>
          <p:cNvPr id="635" name="Google Shape;635;p104"/>
          <p:cNvSpPr/>
          <p:nvPr/>
        </p:nvSpPr>
        <p:spPr>
          <a:xfrm>
            <a:off x="0" y="0"/>
            <a:ext cx="10972800" cy="6172200"/>
          </a:xfrm>
          <a:prstGeom prst="rect">
            <a:avLst/>
          </a:prstGeom>
          <a:solidFill>
            <a:schemeClr val="lt2">
              <a:alpha val="8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ubtitle, and Two Content">
  <p:cSld name="Title, Subtitle, and Two Content">
    <p:spTree>
      <p:nvGrpSpPr>
        <p:cNvPr id="1" name="Shape 54"/>
        <p:cNvGrpSpPr/>
        <p:nvPr/>
      </p:nvGrpSpPr>
      <p:grpSpPr>
        <a:xfrm>
          <a:off x="0" y="0"/>
          <a:ext cx="0" cy="0"/>
          <a:chOff x="0" y="0"/>
          <a:chExt cx="0" cy="0"/>
        </a:xfrm>
      </p:grpSpPr>
      <p:sp>
        <p:nvSpPr>
          <p:cNvPr id="55" name="Google Shape;55;p63"/>
          <p:cNvSpPr txBox="1">
            <a:spLocks noGrp="1"/>
          </p:cNvSpPr>
          <p:nvPr>
            <p:ph type="title"/>
          </p:nvPr>
        </p:nvSpPr>
        <p:spPr>
          <a:xfrm>
            <a:off x="498348" y="654352"/>
            <a:ext cx="9976104" cy="59093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63"/>
          <p:cNvSpPr txBox="1">
            <a:spLocks noGrp="1"/>
          </p:cNvSpPr>
          <p:nvPr>
            <p:ph type="body" idx="1"/>
          </p:nvPr>
        </p:nvSpPr>
        <p:spPr>
          <a:xfrm>
            <a:off x="498348" y="2111661"/>
            <a:ext cx="4945063" cy="3693521"/>
          </a:xfrm>
          <a:prstGeom prst="rect">
            <a:avLst/>
          </a:prstGeom>
          <a:noFill/>
          <a:ln>
            <a:noFill/>
          </a:ln>
        </p:spPr>
        <p:txBody>
          <a:bodyPr spcFirstLastPara="1" wrap="square" lIns="91425" tIns="45700" rIns="91425" bIns="45700" anchor="t" anchorCtr="0">
            <a:noAutofit/>
          </a:bodyPr>
          <a:lstStyle>
            <a:lvl1pPr marL="457200" lvl="0" indent="-381000" algn="l">
              <a:lnSpc>
                <a:spcPct val="90000"/>
              </a:lnSpc>
              <a:spcBef>
                <a:spcPts val="900"/>
              </a:spcBef>
              <a:spcAft>
                <a:spcPts val="0"/>
              </a:spcAft>
              <a:buSzPts val="2400"/>
              <a:buFont typeface="Trebuchet MS"/>
              <a:buChar char="•"/>
              <a:defRPr sz="2400" b="0">
                <a:solidFill>
                  <a:schemeClr val="dk2"/>
                </a:solidFill>
              </a:defRPr>
            </a:lvl1pPr>
            <a:lvl2pPr marL="914400" lvl="1" indent="-355600" algn="l">
              <a:lnSpc>
                <a:spcPct val="90000"/>
              </a:lnSpc>
              <a:spcBef>
                <a:spcPts val="900"/>
              </a:spcBef>
              <a:spcAft>
                <a:spcPts val="0"/>
              </a:spcAft>
              <a:buSzPts val="2000"/>
              <a:buFont typeface="Trebuchet MS"/>
              <a:buChar char="•"/>
              <a:defRPr sz="2000" b="0">
                <a:solidFill>
                  <a:schemeClr val="dk2"/>
                </a:solidFill>
              </a:defRPr>
            </a:lvl2pPr>
            <a:lvl3pPr marL="1371600" lvl="2" indent="-342900" algn="l">
              <a:lnSpc>
                <a:spcPct val="90000"/>
              </a:lnSpc>
              <a:spcBef>
                <a:spcPts val="900"/>
              </a:spcBef>
              <a:spcAft>
                <a:spcPts val="0"/>
              </a:spcAft>
              <a:buSzPts val="1800"/>
              <a:buFont typeface="Trebuchet MS"/>
              <a:buChar char="•"/>
              <a:defRPr sz="1800" b="0">
                <a:solidFill>
                  <a:schemeClr val="dk2"/>
                </a:solidFill>
              </a:defRPr>
            </a:lvl3pPr>
            <a:lvl4pPr marL="1828800" lvl="3" indent="-342900" algn="l">
              <a:lnSpc>
                <a:spcPct val="100000"/>
              </a:lnSpc>
              <a:spcBef>
                <a:spcPts val="900"/>
              </a:spcBef>
              <a:spcAft>
                <a:spcPts val="0"/>
              </a:spcAft>
              <a:buClr>
                <a:schemeClr val="lt1"/>
              </a:buClr>
              <a:buSzPts val="1800"/>
              <a:buFont typeface="Noto Sans Symbols"/>
              <a:buChar char="▪"/>
              <a:defRPr sz="1800" b="0">
                <a:solidFill>
                  <a:schemeClr val="lt1"/>
                </a:solidFill>
              </a:defRPr>
            </a:lvl4pPr>
            <a:lvl5pPr marL="2286000" lvl="4" indent="-342900" algn="l">
              <a:lnSpc>
                <a:spcPct val="100000"/>
              </a:lnSpc>
              <a:spcBef>
                <a:spcPts val="360"/>
              </a:spcBef>
              <a:spcAft>
                <a:spcPts val="0"/>
              </a:spcAft>
              <a:buClr>
                <a:schemeClr val="lt1"/>
              </a:buClr>
              <a:buSzPts val="1800"/>
              <a:buFont typeface="Noto Sans Symbols"/>
              <a:buChar char="▪"/>
              <a:defRPr sz="1800" b="0">
                <a:solidFill>
                  <a:schemeClr val="lt1"/>
                </a:solidFill>
              </a:defRPr>
            </a:lvl5pPr>
            <a:lvl6pPr marL="2743200" lvl="5" indent="-342900" algn="l">
              <a:lnSpc>
                <a:spcPct val="100000"/>
              </a:lnSpc>
              <a:spcBef>
                <a:spcPts val="360"/>
              </a:spcBef>
              <a:spcAft>
                <a:spcPts val="0"/>
              </a:spcAft>
              <a:buClr>
                <a:schemeClr val="dk2"/>
              </a:buClr>
              <a:buSzPts val="1800"/>
              <a:buFont typeface="Trebuchet MS"/>
              <a:buChar char="»"/>
              <a:defRPr sz="1800"/>
            </a:lvl6pPr>
            <a:lvl7pPr marL="3200400" lvl="6" indent="-342900" algn="l">
              <a:lnSpc>
                <a:spcPct val="100000"/>
              </a:lnSpc>
              <a:spcBef>
                <a:spcPts val="360"/>
              </a:spcBef>
              <a:spcAft>
                <a:spcPts val="0"/>
              </a:spcAft>
              <a:buClr>
                <a:schemeClr val="dk2"/>
              </a:buClr>
              <a:buSzPts val="1800"/>
              <a:buFont typeface="Trebuchet MS"/>
              <a:buChar char="»"/>
              <a:defRPr sz="1800"/>
            </a:lvl7pPr>
            <a:lvl8pPr marL="3657600" lvl="7" indent="-342900" algn="l">
              <a:lnSpc>
                <a:spcPct val="100000"/>
              </a:lnSpc>
              <a:spcBef>
                <a:spcPts val="360"/>
              </a:spcBef>
              <a:spcAft>
                <a:spcPts val="0"/>
              </a:spcAft>
              <a:buClr>
                <a:schemeClr val="dk2"/>
              </a:buClr>
              <a:buSzPts val="1800"/>
              <a:buFont typeface="Trebuchet MS"/>
              <a:buChar char="»"/>
              <a:defRPr sz="1800"/>
            </a:lvl8pPr>
            <a:lvl9pPr marL="4114800" lvl="8" indent="-342900" algn="l">
              <a:lnSpc>
                <a:spcPct val="100000"/>
              </a:lnSpc>
              <a:spcBef>
                <a:spcPts val="360"/>
              </a:spcBef>
              <a:spcAft>
                <a:spcPts val="0"/>
              </a:spcAft>
              <a:buClr>
                <a:schemeClr val="dk2"/>
              </a:buClr>
              <a:buSzPts val="1800"/>
              <a:buFont typeface="Trebuchet MS"/>
              <a:buChar char="»"/>
              <a:defRPr sz="1800"/>
            </a:lvl9pPr>
          </a:lstStyle>
          <a:p>
            <a:endParaRPr/>
          </a:p>
        </p:txBody>
      </p:sp>
      <p:sp>
        <p:nvSpPr>
          <p:cNvPr id="57" name="Google Shape;57;p63"/>
          <p:cNvSpPr txBox="1">
            <a:spLocks noGrp="1"/>
          </p:cNvSpPr>
          <p:nvPr>
            <p:ph type="body" idx="2"/>
          </p:nvPr>
        </p:nvSpPr>
        <p:spPr>
          <a:xfrm>
            <a:off x="5529390" y="2111661"/>
            <a:ext cx="4945062" cy="3693521"/>
          </a:xfrm>
          <a:prstGeom prst="rect">
            <a:avLst/>
          </a:prstGeom>
          <a:noFill/>
          <a:ln>
            <a:noFill/>
          </a:ln>
        </p:spPr>
        <p:txBody>
          <a:bodyPr spcFirstLastPara="1" wrap="square" lIns="91425" tIns="45700" rIns="91425" bIns="45700" anchor="t" anchorCtr="0">
            <a:noAutofit/>
          </a:bodyPr>
          <a:lstStyle>
            <a:lvl1pPr marL="457200" lvl="0" indent="-381000" algn="l">
              <a:lnSpc>
                <a:spcPct val="90000"/>
              </a:lnSpc>
              <a:spcBef>
                <a:spcPts val="900"/>
              </a:spcBef>
              <a:spcAft>
                <a:spcPts val="0"/>
              </a:spcAft>
              <a:buSzPts val="2400"/>
              <a:buFont typeface="Trebuchet MS"/>
              <a:buChar char="•"/>
              <a:defRPr sz="2400" b="0">
                <a:solidFill>
                  <a:schemeClr val="dk2"/>
                </a:solidFill>
              </a:defRPr>
            </a:lvl1pPr>
            <a:lvl2pPr marL="914400" lvl="1" indent="-355600" algn="l">
              <a:lnSpc>
                <a:spcPct val="90000"/>
              </a:lnSpc>
              <a:spcBef>
                <a:spcPts val="900"/>
              </a:spcBef>
              <a:spcAft>
                <a:spcPts val="0"/>
              </a:spcAft>
              <a:buSzPts val="2000"/>
              <a:buFont typeface="Trebuchet MS"/>
              <a:buChar char="•"/>
              <a:defRPr sz="2000" b="0">
                <a:solidFill>
                  <a:schemeClr val="dk2"/>
                </a:solidFill>
              </a:defRPr>
            </a:lvl2pPr>
            <a:lvl3pPr marL="1371600" lvl="2" indent="-342900" algn="l">
              <a:lnSpc>
                <a:spcPct val="90000"/>
              </a:lnSpc>
              <a:spcBef>
                <a:spcPts val="900"/>
              </a:spcBef>
              <a:spcAft>
                <a:spcPts val="0"/>
              </a:spcAft>
              <a:buSzPts val="1800"/>
              <a:buFont typeface="Trebuchet MS"/>
              <a:buChar char="•"/>
              <a:defRPr sz="1800" b="0">
                <a:solidFill>
                  <a:schemeClr val="dk2"/>
                </a:solidFill>
              </a:defRPr>
            </a:lvl3pPr>
            <a:lvl4pPr marL="1828800" lvl="3" indent="-342900" algn="l">
              <a:lnSpc>
                <a:spcPct val="100000"/>
              </a:lnSpc>
              <a:spcBef>
                <a:spcPts val="900"/>
              </a:spcBef>
              <a:spcAft>
                <a:spcPts val="0"/>
              </a:spcAft>
              <a:buClr>
                <a:schemeClr val="lt1"/>
              </a:buClr>
              <a:buSzPts val="1800"/>
              <a:buFont typeface="Noto Sans Symbols"/>
              <a:buChar char="▪"/>
              <a:defRPr sz="1800" b="0">
                <a:solidFill>
                  <a:schemeClr val="lt1"/>
                </a:solidFill>
              </a:defRPr>
            </a:lvl4pPr>
            <a:lvl5pPr marL="2286000" lvl="4" indent="-342900" algn="l">
              <a:lnSpc>
                <a:spcPct val="100000"/>
              </a:lnSpc>
              <a:spcBef>
                <a:spcPts val="360"/>
              </a:spcBef>
              <a:spcAft>
                <a:spcPts val="0"/>
              </a:spcAft>
              <a:buClr>
                <a:schemeClr val="lt1"/>
              </a:buClr>
              <a:buSzPts val="1800"/>
              <a:buFont typeface="Noto Sans Symbols"/>
              <a:buChar char="▪"/>
              <a:defRPr sz="1800" b="0">
                <a:solidFill>
                  <a:schemeClr val="lt1"/>
                </a:solidFill>
              </a:defRPr>
            </a:lvl5pPr>
            <a:lvl6pPr marL="2743200" lvl="5" indent="-342900" algn="l">
              <a:lnSpc>
                <a:spcPct val="100000"/>
              </a:lnSpc>
              <a:spcBef>
                <a:spcPts val="360"/>
              </a:spcBef>
              <a:spcAft>
                <a:spcPts val="0"/>
              </a:spcAft>
              <a:buClr>
                <a:schemeClr val="dk2"/>
              </a:buClr>
              <a:buSzPts val="1800"/>
              <a:buFont typeface="Trebuchet MS"/>
              <a:buChar char="»"/>
              <a:defRPr sz="1800"/>
            </a:lvl6pPr>
            <a:lvl7pPr marL="3200400" lvl="6" indent="-342900" algn="l">
              <a:lnSpc>
                <a:spcPct val="100000"/>
              </a:lnSpc>
              <a:spcBef>
                <a:spcPts val="360"/>
              </a:spcBef>
              <a:spcAft>
                <a:spcPts val="0"/>
              </a:spcAft>
              <a:buClr>
                <a:schemeClr val="dk2"/>
              </a:buClr>
              <a:buSzPts val="1800"/>
              <a:buFont typeface="Trebuchet MS"/>
              <a:buChar char="»"/>
              <a:defRPr sz="1800"/>
            </a:lvl7pPr>
            <a:lvl8pPr marL="3657600" lvl="7" indent="-342900" algn="l">
              <a:lnSpc>
                <a:spcPct val="100000"/>
              </a:lnSpc>
              <a:spcBef>
                <a:spcPts val="360"/>
              </a:spcBef>
              <a:spcAft>
                <a:spcPts val="0"/>
              </a:spcAft>
              <a:buClr>
                <a:schemeClr val="dk2"/>
              </a:buClr>
              <a:buSzPts val="1800"/>
              <a:buFont typeface="Trebuchet MS"/>
              <a:buChar char="»"/>
              <a:defRPr sz="1800"/>
            </a:lvl8pPr>
            <a:lvl9pPr marL="4114800" lvl="8" indent="-342900" algn="l">
              <a:lnSpc>
                <a:spcPct val="100000"/>
              </a:lnSpc>
              <a:spcBef>
                <a:spcPts val="360"/>
              </a:spcBef>
              <a:spcAft>
                <a:spcPts val="0"/>
              </a:spcAft>
              <a:buClr>
                <a:schemeClr val="dk2"/>
              </a:buClr>
              <a:buSzPts val="1800"/>
              <a:buFont typeface="Trebuchet MS"/>
              <a:buChar char="»"/>
              <a:defRPr sz="1800"/>
            </a:lvl9pPr>
          </a:lstStyle>
          <a:p>
            <a:endParaRPr/>
          </a:p>
        </p:txBody>
      </p:sp>
      <p:sp>
        <p:nvSpPr>
          <p:cNvPr id="58" name="Google Shape;58;p63"/>
          <p:cNvSpPr txBox="1">
            <a:spLocks noGrp="1"/>
          </p:cNvSpPr>
          <p:nvPr>
            <p:ph type="body" idx="3"/>
          </p:nvPr>
        </p:nvSpPr>
        <p:spPr>
          <a:xfrm>
            <a:off x="498348" y="1180568"/>
            <a:ext cx="9976104" cy="52546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900"/>
              </a:spcBef>
              <a:spcAft>
                <a:spcPts val="0"/>
              </a:spcAft>
              <a:buSzPts val="2400"/>
              <a:buFont typeface="Trebuchet MS"/>
              <a:buNone/>
              <a:defRPr sz="2400" b="0">
                <a:solidFill>
                  <a:schemeClr val="lt2"/>
                </a:solidFill>
                <a:latin typeface="Trebuchet MS"/>
                <a:ea typeface="Trebuchet MS"/>
                <a:cs typeface="Trebuchet MS"/>
                <a:sym typeface="Trebuchet MS"/>
              </a:defRPr>
            </a:lvl1pPr>
            <a:lvl2pPr marL="914400" lvl="1"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marL="1371600" lvl="2" indent="-228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marL="1828800" lvl="3" indent="-228600" algn="ctr">
              <a:lnSpc>
                <a:spcPct val="100000"/>
              </a:lnSpc>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marL="2286000" lvl="4" indent="-228600" algn="ctr">
              <a:lnSpc>
                <a:spcPct val="100000"/>
              </a:lnSpc>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marL="2743200" lvl="5" indent="-342900" algn="l">
              <a:lnSpc>
                <a:spcPct val="100000"/>
              </a:lnSpc>
              <a:spcBef>
                <a:spcPts val="360"/>
              </a:spcBef>
              <a:spcAft>
                <a:spcPts val="0"/>
              </a:spcAft>
              <a:buClr>
                <a:schemeClr val="dk2"/>
              </a:buClr>
              <a:buSzPts val="1800"/>
              <a:buChar char="»"/>
              <a:defRPr/>
            </a:lvl6pPr>
            <a:lvl7pPr marL="3200400" lvl="6" indent="-342900" algn="l">
              <a:lnSpc>
                <a:spcPct val="100000"/>
              </a:lnSpc>
              <a:spcBef>
                <a:spcPts val="360"/>
              </a:spcBef>
              <a:spcAft>
                <a:spcPts val="0"/>
              </a:spcAft>
              <a:buClr>
                <a:schemeClr val="dk2"/>
              </a:buClr>
              <a:buSzPts val="1800"/>
              <a:buChar char="»"/>
              <a:defRPr/>
            </a:lvl7pPr>
            <a:lvl8pPr marL="3657600" lvl="7" indent="-342900" algn="l">
              <a:lnSpc>
                <a:spcPct val="100000"/>
              </a:lnSpc>
              <a:spcBef>
                <a:spcPts val="360"/>
              </a:spcBef>
              <a:spcAft>
                <a:spcPts val="0"/>
              </a:spcAft>
              <a:buClr>
                <a:schemeClr val="dk2"/>
              </a:buClr>
              <a:buSzPts val="1800"/>
              <a:buChar char="»"/>
              <a:defRPr/>
            </a:lvl8pPr>
            <a:lvl9pPr marL="4114800" lvl="8" indent="-342900" algn="l">
              <a:lnSpc>
                <a:spcPct val="100000"/>
              </a:lnSpc>
              <a:spcBef>
                <a:spcPts val="360"/>
              </a:spcBef>
              <a:spcAft>
                <a:spcPts val="0"/>
              </a:spcAft>
              <a:buClr>
                <a:schemeClr val="dk2"/>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2.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image" Target="../media/image1.png"/><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image" Target="../media/image8.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image" Target="../media/image1.png"/><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image" Target="../media/image9.png"/><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theme" Target="../theme/theme4.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18" Type="http://schemas.openxmlformats.org/officeDocument/2006/relationships/image" Target="../media/image1.png"/><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theme" Target="../theme/theme5.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
        <p:cNvGrpSpPr/>
        <p:nvPr/>
      </p:nvGrpSpPr>
      <p:grpSpPr>
        <a:xfrm>
          <a:off x="0" y="0"/>
          <a:ext cx="0" cy="0"/>
          <a:chOff x="0" y="0"/>
          <a:chExt cx="0" cy="0"/>
        </a:xfrm>
      </p:grpSpPr>
      <p:sp>
        <p:nvSpPr>
          <p:cNvPr id="12" name="Google Shape;12;p34"/>
          <p:cNvSpPr txBox="1">
            <a:spLocks noGrp="1"/>
          </p:cNvSpPr>
          <p:nvPr>
            <p:ph type="title"/>
          </p:nvPr>
        </p:nvSpPr>
        <p:spPr>
          <a:xfrm>
            <a:off x="499743" y="653532"/>
            <a:ext cx="9973315" cy="590931"/>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rgbClr val="000000"/>
              </a:buClr>
              <a:buSzPts val="1400"/>
              <a:buFont typeface="Arial"/>
              <a:buNone/>
              <a:defRPr sz="3600" b="1" i="0" u="none" strike="noStrike" cap="none">
                <a:solidFill>
                  <a:schemeClr val="dk2"/>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endParaRPr/>
          </a:p>
        </p:txBody>
      </p:sp>
      <p:sp>
        <p:nvSpPr>
          <p:cNvPr id="13" name="Google Shape;13;p34"/>
          <p:cNvSpPr txBox="1">
            <a:spLocks noGrp="1"/>
          </p:cNvSpPr>
          <p:nvPr>
            <p:ph type="body" idx="1"/>
          </p:nvPr>
        </p:nvSpPr>
        <p:spPr>
          <a:xfrm>
            <a:off x="517402" y="2002367"/>
            <a:ext cx="9948931" cy="390804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900"/>
              </a:spcBef>
              <a:spcAft>
                <a:spcPts val="0"/>
              </a:spcAft>
              <a:buClr>
                <a:schemeClr val="dk1"/>
              </a:buClr>
              <a:buSzPts val="2000"/>
              <a:buFont typeface="Trebuchet MS"/>
              <a:buNone/>
              <a:defRPr sz="2000" b="0" i="0" u="none" strike="noStrike" cap="none">
                <a:solidFill>
                  <a:schemeClr val="dk2"/>
                </a:solidFill>
                <a:latin typeface="Trebuchet MS"/>
                <a:ea typeface="Trebuchet MS"/>
                <a:cs typeface="Trebuchet MS"/>
                <a:sym typeface="Trebuchet MS"/>
              </a:defRPr>
            </a:lvl1pPr>
            <a:lvl2pPr marL="914400" marR="0" lvl="1" indent="-228600" algn="l" rtl="0">
              <a:lnSpc>
                <a:spcPct val="90000"/>
              </a:lnSpc>
              <a:spcBef>
                <a:spcPts val="900"/>
              </a:spcBef>
              <a:spcAft>
                <a:spcPts val="0"/>
              </a:spcAft>
              <a:buClr>
                <a:schemeClr val="dk1"/>
              </a:buClr>
              <a:buSzPts val="1800"/>
              <a:buFont typeface="Trebuchet MS"/>
              <a:buNone/>
              <a:defRPr sz="1800" b="0" i="0" u="none" strike="noStrike" cap="none">
                <a:solidFill>
                  <a:schemeClr val="dk2"/>
                </a:solidFill>
                <a:latin typeface="Trebuchet MS"/>
                <a:ea typeface="Trebuchet MS"/>
                <a:cs typeface="Trebuchet MS"/>
                <a:sym typeface="Trebuchet MS"/>
              </a:defRPr>
            </a:lvl2pPr>
            <a:lvl3pPr marL="1371600" marR="0" lvl="2" indent="-228600" algn="l" rtl="0">
              <a:lnSpc>
                <a:spcPct val="90000"/>
              </a:lnSpc>
              <a:spcBef>
                <a:spcPts val="900"/>
              </a:spcBef>
              <a:spcAft>
                <a:spcPts val="0"/>
              </a:spcAft>
              <a:buClr>
                <a:schemeClr val="dk1"/>
              </a:buClr>
              <a:buSzPts val="1600"/>
              <a:buFont typeface="Trebuchet MS"/>
              <a:buNone/>
              <a:defRPr sz="1600" b="0" i="0" u="none" strike="noStrike" cap="none">
                <a:solidFill>
                  <a:schemeClr val="dk2"/>
                </a:solidFill>
                <a:latin typeface="Trebuchet MS"/>
                <a:ea typeface="Trebuchet MS"/>
                <a:cs typeface="Trebuchet MS"/>
                <a:sym typeface="Trebuchet MS"/>
              </a:defRPr>
            </a:lvl3pPr>
            <a:lvl4pPr marL="1828800" marR="0" lvl="3" indent="-355600" algn="l" rtl="0">
              <a:lnSpc>
                <a:spcPct val="100000"/>
              </a:lnSpc>
              <a:spcBef>
                <a:spcPts val="9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4pPr>
            <a:lvl5pPr marL="2286000" marR="0" lvl="4"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5pPr>
            <a:lvl6pPr marL="2743200" marR="0" lvl="5"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pic>
        <p:nvPicPr>
          <p:cNvPr id="14" name="Google Shape;14;p34"/>
          <p:cNvPicPr preferRelativeResize="0"/>
          <p:nvPr/>
        </p:nvPicPr>
        <p:blipFill rotWithShape="1">
          <a:blip r:embed="rId25">
            <a:alphaModFix/>
          </a:blip>
          <a:srcRect/>
          <a:stretch/>
        </p:blipFill>
        <p:spPr>
          <a:xfrm>
            <a:off x="10130818" y="5785419"/>
            <a:ext cx="580688" cy="20632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EBE9E6"/>
            </a:gs>
            <a:gs pos="100000">
              <a:srgbClr val="C9C5C0"/>
            </a:gs>
          </a:gsLst>
          <a:path path="circle">
            <a:fillToRect l="50000" t="50000" r="50000" b="50000"/>
          </a:path>
          <a:tileRect/>
        </a:gradFill>
        <a:effectLst/>
      </p:bgPr>
    </p:bg>
    <p:spTree>
      <p:nvGrpSpPr>
        <p:cNvPr id="1" name="Shape 73"/>
        <p:cNvGrpSpPr/>
        <p:nvPr/>
      </p:nvGrpSpPr>
      <p:grpSpPr>
        <a:xfrm>
          <a:off x="0" y="0"/>
          <a:ext cx="0" cy="0"/>
          <a:chOff x="0" y="0"/>
          <a:chExt cx="0" cy="0"/>
        </a:xfrm>
      </p:grpSpPr>
      <p:sp>
        <p:nvSpPr>
          <p:cNvPr id="74" name="Google Shape;74;p36"/>
          <p:cNvSpPr/>
          <p:nvPr/>
        </p:nvSpPr>
        <p:spPr>
          <a:xfrm>
            <a:off x="0" y="1817529"/>
            <a:ext cx="10972800" cy="3695347"/>
          </a:xfrm>
          <a:prstGeom prst="rect">
            <a:avLst/>
          </a:prstGeom>
          <a:gradFill>
            <a:gsLst>
              <a:gs pos="0">
                <a:srgbClr val="DFDBD5">
                  <a:alpha val="0"/>
                </a:srgbClr>
              </a:gs>
              <a:gs pos="100000">
                <a:schemeClr val="lt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5" name="Google Shape;75;p36"/>
          <p:cNvPicPr preferRelativeResize="0"/>
          <p:nvPr/>
        </p:nvPicPr>
        <p:blipFill rotWithShape="1">
          <a:blip r:embed="rId14">
            <a:alphaModFix/>
          </a:blip>
          <a:srcRect t="1538" b="-1538"/>
          <a:stretch/>
        </p:blipFill>
        <p:spPr>
          <a:xfrm>
            <a:off x="0" y="5513832"/>
            <a:ext cx="10972800" cy="668655"/>
          </a:xfrm>
          <a:prstGeom prst="rect">
            <a:avLst/>
          </a:prstGeom>
          <a:noFill/>
          <a:ln>
            <a:noFill/>
          </a:ln>
        </p:spPr>
      </p:pic>
      <p:sp>
        <p:nvSpPr>
          <p:cNvPr id="76" name="Google Shape;76;p36"/>
          <p:cNvSpPr txBox="1">
            <a:spLocks noGrp="1"/>
          </p:cNvSpPr>
          <p:nvPr>
            <p:ph type="title"/>
          </p:nvPr>
        </p:nvSpPr>
        <p:spPr>
          <a:xfrm>
            <a:off x="1306421" y="724067"/>
            <a:ext cx="8642948" cy="94431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1"/>
              </a:buClr>
              <a:buSzPts val="2880"/>
              <a:buFont typeface="Gill Sans"/>
              <a:buNone/>
              <a:defRPr sz="2880" b="0" i="0" u="none" strike="noStrike" cap="none">
                <a:solidFill>
                  <a:schemeClr val="dk1"/>
                </a:solidFill>
                <a:latin typeface="Gill Sans"/>
                <a:ea typeface="Gill Sans"/>
                <a:cs typeface="Gill Sans"/>
                <a:sym typeface="Gill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7" name="Google Shape;77;p36"/>
          <p:cNvSpPr txBox="1">
            <a:spLocks noGrp="1"/>
          </p:cNvSpPr>
          <p:nvPr>
            <p:ph type="body" idx="1"/>
          </p:nvPr>
        </p:nvSpPr>
        <p:spPr>
          <a:xfrm>
            <a:off x="1306421" y="1814159"/>
            <a:ext cx="8642948" cy="3105552"/>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20000"/>
              </a:lnSpc>
              <a:spcBef>
                <a:spcPts val="900"/>
              </a:spcBef>
              <a:spcAft>
                <a:spcPts val="0"/>
              </a:spcAft>
              <a:buClr>
                <a:schemeClr val="accent1"/>
              </a:buClr>
              <a:buSzPts val="1800"/>
              <a:buFont typeface="Arial"/>
              <a:buChar char="•"/>
              <a:defRPr sz="1800" b="0" i="0" u="none" strike="noStrike" cap="none">
                <a:solidFill>
                  <a:schemeClr val="dk1"/>
                </a:solidFill>
                <a:latin typeface="Gill Sans"/>
                <a:ea typeface="Gill Sans"/>
                <a:cs typeface="Gill Sans"/>
                <a:sym typeface="Gill Sans"/>
              </a:defRPr>
            </a:lvl1pPr>
            <a:lvl2pPr marL="914400" marR="0" lvl="1" indent="-331469" algn="l" rtl="0">
              <a:lnSpc>
                <a:spcPct val="120000"/>
              </a:lnSpc>
              <a:spcBef>
                <a:spcPts val="450"/>
              </a:spcBef>
              <a:spcAft>
                <a:spcPts val="0"/>
              </a:spcAft>
              <a:buClr>
                <a:schemeClr val="accent1"/>
              </a:buClr>
              <a:buSzPts val="1620"/>
              <a:buFont typeface="Arial"/>
              <a:buChar char="•"/>
              <a:defRPr sz="1620" b="0" i="0" u="none" strike="noStrike" cap="none">
                <a:solidFill>
                  <a:schemeClr val="dk1"/>
                </a:solidFill>
                <a:latin typeface="Gill Sans"/>
                <a:ea typeface="Gill Sans"/>
                <a:cs typeface="Gill Sans"/>
                <a:sym typeface="Gill Sans"/>
              </a:defRPr>
            </a:lvl2pPr>
            <a:lvl3pPr marL="1371600" marR="0" lvl="2" indent="-320039" algn="l" rtl="0">
              <a:lnSpc>
                <a:spcPct val="120000"/>
              </a:lnSpc>
              <a:spcBef>
                <a:spcPts val="450"/>
              </a:spcBef>
              <a:spcAft>
                <a:spcPts val="0"/>
              </a:spcAft>
              <a:buClr>
                <a:schemeClr val="accent1"/>
              </a:buClr>
              <a:buSzPts val="1440"/>
              <a:buFont typeface="Arial"/>
              <a:buChar char="•"/>
              <a:defRPr sz="1440" b="0" i="0" u="none" strike="noStrike" cap="none">
                <a:solidFill>
                  <a:schemeClr val="dk1"/>
                </a:solidFill>
                <a:latin typeface="Gill Sans"/>
                <a:ea typeface="Gill Sans"/>
                <a:cs typeface="Gill Sans"/>
                <a:sym typeface="Gill Sans"/>
              </a:defRPr>
            </a:lvl3pPr>
            <a:lvl4pPr marL="1828800" marR="0" lvl="3" indent="-308610" algn="l" rtl="0">
              <a:lnSpc>
                <a:spcPct val="120000"/>
              </a:lnSpc>
              <a:spcBef>
                <a:spcPts val="450"/>
              </a:spcBef>
              <a:spcAft>
                <a:spcPts val="0"/>
              </a:spcAft>
              <a:buClr>
                <a:schemeClr val="accent1"/>
              </a:buClr>
              <a:buSzPts val="1260"/>
              <a:buFont typeface="Arial"/>
              <a:buChar char="•"/>
              <a:defRPr sz="1260" b="0" i="0" u="none" strike="noStrike" cap="none">
                <a:solidFill>
                  <a:schemeClr val="dk1"/>
                </a:solidFill>
                <a:latin typeface="Gill Sans"/>
                <a:ea typeface="Gill Sans"/>
                <a:cs typeface="Gill Sans"/>
                <a:sym typeface="Gill Sans"/>
              </a:defRPr>
            </a:lvl4pPr>
            <a:lvl5pPr marL="2286000" marR="0" lvl="4" indent="-297179" algn="l" rtl="0">
              <a:lnSpc>
                <a:spcPct val="120000"/>
              </a:lnSpc>
              <a:spcBef>
                <a:spcPts val="450"/>
              </a:spcBef>
              <a:spcAft>
                <a:spcPts val="0"/>
              </a:spcAft>
              <a:buClr>
                <a:schemeClr val="accent1"/>
              </a:buClr>
              <a:buSzPts val="1080"/>
              <a:buFont typeface="Arial"/>
              <a:buChar char="•"/>
              <a:defRPr sz="1080" b="0" i="0" u="none" strike="noStrike" cap="none">
                <a:solidFill>
                  <a:schemeClr val="dk1"/>
                </a:solidFill>
                <a:latin typeface="Gill Sans"/>
                <a:ea typeface="Gill Sans"/>
                <a:cs typeface="Gill Sans"/>
                <a:sym typeface="Gill Sans"/>
              </a:defRPr>
            </a:lvl5pPr>
            <a:lvl6pPr marL="2743200" marR="0" lvl="5" indent="-297179" algn="l" rtl="0">
              <a:lnSpc>
                <a:spcPct val="120000"/>
              </a:lnSpc>
              <a:spcBef>
                <a:spcPts val="450"/>
              </a:spcBef>
              <a:spcAft>
                <a:spcPts val="0"/>
              </a:spcAft>
              <a:buClr>
                <a:schemeClr val="accent1"/>
              </a:buClr>
              <a:buSzPts val="1080"/>
              <a:buFont typeface="Arial"/>
              <a:buChar char="•"/>
              <a:defRPr sz="1080" b="0" i="0" u="none" strike="noStrike" cap="none">
                <a:solidFill>
                  <a:schemeClr val="dk1"/>
                </a:solidFill>
                <a:latin typeface="Gill Sans"/>
                <a:ea typeface="Gill Sans"/>
                <a:cs typeface="Gill Sans"/>
                <a:sym typeface="Gill Sans"/>
              </a:defRPr>
            </a:lvl6pPr>
            <a:lvl7pPr marL="3200400" marR="0" lvl="6" indent="-297179" algn="l" rtl="0">
              <a:lnSpc>
                <a:spcPct val="120000"/>
              </a:lnSpc>
              <a:spcBef>
                <a:spcPts val="450"/>
              </a:spcBef>
              <a:spcAft>
                <a:spcPts val="0"/>
              </a:spcAft>
              <a:buClr>
                <a:schemeClr val="accent1"/>
              </a:buClr>
              <a:buSzPts val="1080"/>
              <a:buFont typeface="Arial"/>
              <a:buChar char="•"/>
              <a:defRPr sz="1080" b="0" i="0" u="none" strike="noStrike" cap="none">
                <a:solidFill>
                  <a:schemeClr val="dk1"/>
                </a:solidFill>
                <a:latin typeface="Gill Sans"/>
                <a:ea typeface="Gill Sans"/>
                <a:cs typeface="Gill Sans"/>
                <a:sym typeface="Gill Sans"/>
              </a:defRPr>
            </a:lvl7pPr>
            <a:lvl8pPr marL="3657600" marR="0" lvl="7" indent="-297179" algn="l" rtl="0">
              <a:lnSpc>
                <a:spcPct val="120000"/>
              </a:lnSpc>
              <a:spcBef>
                <a:spcPts val="450"/>
              </a:spcBef>
              <a:spcAft>
                <a:spcPts val="0"/>
              </a:spcAft>
              <a:buClr>
                <a:schemeClr val="accent1"/>
              </a:buClr>
              <a:buSzPts val="1080"/>
              <a:buFont typeface="Arial"/>
              <a:buChar char="•"/>
              <a:defRPr sz="1080" b="0" i="0" u="none" strike="noStrike" cap="none">
                <a:solidFill>
                  <a:schemeClr val="dk1"/>
                </a:solidFill>
                <a:latin typeface="Gill Sans"/>
                <a:ea typeface="Gill Sans"/>
                <a:cs typeface="Gill Sans"/>
                <a:sym typeface="Gill Sans"/>
              </a:defRPr>
            </a:lvl8pPr>
            <a:lvl9pPr marL="4114800" marR="0" lvl="8" indent="-297179" algn="l" rtl="0">
              <a:lnSpc>
                <a:spcPct val="120000"/>
              </a:lnSpc>
              <a:spcBef>
                <a:spcPts val="450"/>
              </a:spcBef>
              <a:spcAft>
                <a:spcPts val="0"/>
              </a:spcAft>
              <a:buClr>
                <a:schemeClr val="accent1"/>
              </a:buClr>
              <a:buSzPts val="1080"/>
              <a:buFont typeface="Arial"/>
              <a:buChar char="•"/>
              <a:defRPr sz="1080" b="0" i="0" u="none" strike="noStrike" cap="none">
                <a:solidFill>
                  <a:schemeClr val="dk1"/>
                </a:solidFill>
                <a:latin typeface="Gill Sans"/>
                <a:ea typeface="Gill Sans"/>
                <a:cs typeface="Gill Sans"/>
                <a:sym typeface="Gill Sans"/>
              </a:defRPr>
            </a:lvl9pPr>
          </a:lstStyle>
          <a:p>
            <a:endParaRPr/>
          </a:p>
        </p:txBody>
      </p:sp>
      <p:sp>
        <p:nvSpPr>
          <p:cNvPr id="78" name="Google Shape;78;p36"/>
          <p:cNvSpPr txBox="1">
            <a:spLocks noGrp="1"/>
          </p:cNvSpPr>
          <p:nvPr>
            <p:ph type="dt" idx="10"/>
          </p:nvPr>
        </p:nvSpPr>
        <p:spPr>
          <a:xfrm>
            <a:off x="6798724" y="297333"/>
            <a:ext cx="3150644" cy="278281"/>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9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79" name="Google Shape;79;p36"/>
          <p:cNvSpPr txBox="1">
            <a:spLocks noGrp="1"/>
          </p:cNvSpPr>
          <p:nvPr>
            <p:ph type="ftr" idx="11"/>
          </p:nvPr>
        </p:nvSpPr>
        <p:spPr>
          <a:xfrm>
            <a:off x="1306421" y="296377"/>
            <a:ext cx="5344952" cy="278281"/>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9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0" name="Google Shape;80;p36"/>
          <p:cNvSpPr txBox="1">
            <a:spLocks noGrp="1"/>
          </p:cNvSpPr>
          <p:nvPr>
            <p:ph type="sldNum" idx="12"/>
          </p:nvPr>
        </p:nvSpPr>
        <p:spPr>
          <a:xfrm>
            <a:off x="432055" y="719076"/>
            <a:ext cx="729917" cy="45322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2520"/>
              <a:buFont typeface="Arial"/>
              <a:buNone/>
              <a:defRPr sz="252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ltLang="zh-CN" smtClean="0"/>
              <a:t>‹#›</a:t>
            </a:fld>
            <a:endParaRPr lang="zh-CN" altLang="en-US" dirty="0"/>
          </a:p>
        </p:txBody>
      </p:sp>
      <p:cxnSp>
        <p:nvCxnSpPr>
          <p:cNvPr id="81" name="Google Shape;81;p36"/>
          <p:cNvCxnSpPr/>
          <p:nvPr/>
        </p:nvCxnSpPr>
        <p:spPr>
          <a:xfrm>
            <a:off x="0" y="5515572"/>
            <a:ext cx="10972800" cy="0"/>
          </a:xfrm>
          <a:prstGeom prst="straightConnector1">
            <a:avLst/>
          </a:prstGeom>
          <a:noFill/>
          <a:ln w="12700" cap="flat" cmpd="sng">
            <a:solidFill>
              <a:srgbClr val="000001">
                <a:alpha val="20000"/>
              </a:srgbClr>
            </a:solidFill>
            <a:prstDash val="solid"/>
            <a:round/>
            <a:headEnd type="none" w="sm" len="sm"/>
            <a:tailEnd type="none" w="sm" len="sm"/>
          </a:ln>
        </p:spPr>
      </p:cxnSp>
      <p:pic>
        <p:nvPicPr>
          <p:cNvPr id="82" name="Google Shape;82;p36"/>
          <p:cNvPicPr preferRelativeResize="0"/>
          <p:nvPr/>
        </p:nvPicPr>
        <p:blipFill rotWithShape="1">
          <a:blip r:embed="rId15">
            <a:alphaModFix/>
          </a:blip>
          <a:srcRect/>
          <a:stretch/>
        </p:blipFill>
        <p:spPr>
          <a:xfrm>
            <a:off x="10130818" y="5785419"/>
            <a:ext cx="580688" cy="20632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0"/>
        <p:cNvGrpSpPr/>
        <p:nvPr/>
      </p:nvGrpSpPr>
      <p:grpSpPr>
        <a:xfrm>
          <a:off x="0" y="0"/>
          <a:ext cx="0" cy="0"/>
          <a:chOff x="0" y="0"/>
          <a:chExt cx="0" cy="0"/>
        </a:xfrm>
      </p:grpSpPr>
      <p:sp>
        <p:nvSpPr>
          <p:cNvPr id="171" name="Google Shape;171;p84"/>
          <p:cNvSpPr txBox="1">
            <a:spLocks noGrp="1"/>
          </p:cNvSpPr>
          <p:nvPr>
            <p:ph type="title"/>
          </p:nvPr>
        </p:nvSpPr>
        <p:spPr>
          <a:xfrm>
            <a:off x="499743" y="653532"/>
            <a:ext cx="9973315" cy="590931"/>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SzPts val="1400"/>
              <a:buNone/>
              <a:defRPr sz="3600" b="1" i="0" u="none" strike="noStrike" cap="none">
                <a:solidFill>
                  <a:schemeClr val="dk2"/>
                </a:solidFill>
                <a:latin typeface="Trebuchet MS"/>
                <a:ea typeface="Trebuchet MS"/>
                <a:cs typeface="Trebuchet MS"/>
                <a:sym typeface="Trebuchet MS"/>
              </a:defRPr>
            </a:lvl1pPr>
            <a:lvl2pPr marR="0" lvl="1" algn="l" rtl="0">
              <a:spcBef>
                <a:spcPts val="0"/>
              </a:spcBef>
              <a:spcAft>
                <a:spcPts val="0"/>
              </a:spcAft>
              <a:buSzPts val="1400"/>
              <a:buNone/>
              <a:defRPr sz="3200" b="1" i="0" u="none" strike="noStrike" cap="none">
                <a:solidFill>
                  <a:srgbClr val="73B900"/>
                </a:solidFill>
                <a:latin typeface="Arial"/>
                <a:ea typeface="Arial"/>
                <a:cs typeface="Arial"/>
                <a:sym typeface="Arial"/>
              </a:defRPr>
            </a:lvl2pPr>
            <a:lvl3pPr marR="0" lvl="2" algn="l" rtl="0">
              <a:spcBef>
                <a:spcPts val="0"/>
              </a:spcBef>
              <a:spcAft>
                <a:spcPts val="0"/>
              </a:spcAft>
              <a:buSzPts val="1400"/>
              <a:buNone/>
              <a:defRPr sz="3200" b="1" i="0" u="none" strike="noStrike" cap="none">
                <a:solidFill>
                  <a:srgbClr val="73B900"/>
                </a:solidFill>
                <a:latin typeface="Arial"/>
                <a:ea typeface="Arial"/>
                <a:cs typeface="Arial"/>
                <a:sym typeface="Arial"/>
              </a:defRPr>
            </a:lvl3pPr>
            <a:lvl4pPr marR="0" lvl="3" algn="l" rtl="0">
              <a:spcBef>
                <a:spcPts val="0"/>
              </a:spcBef>
              <a:spcAft>
                <a:spcPts val="0"/>
              </a:spcAft>
              <a:buSzPts val="1400"/>
              <a:buNone/>
              <a:defRPr sz="3200" b="1" i="0" u="none" strike="noStrike" cap="none">
                <a:solidFill>
                  <a:srgbClr val="73B900"/>
                </a:solidFill>
                <a:latin typeface="Arial"/>
                <a:ea typeface="Arial"/>
                <a:cs typeface="Arial"/>
                <a:sym typeface="Arial"/>
              </a:defRPr>
            </a:lvl4pPr>
            <a:lvl5pPr marR="0" lvl="4" algn="l" rtl="0">
              <a:spcBef>
                <a:spcPts val="0"/>
              </a:spcBef>
              <a:spcAft>
                <a:spcPts val="0"/>
              </a:spcAft>
              <a:buSzPts val="1400"/>
              <a:buNone/>
              <a:defRPr sz="3200" b="1" i="0" u="none" strike="noStrike" cap="none">
                <a:solidFill>
                  <a:srgbClr val="73B900"/>
                </a:solidFill>
                <a:latin typeface="Arial"/>
                <a:ea typeface="Arial"/>
                <a:cs typeface="Arial"/>
                <a:sym typeface="Arial"/>
              </a:defRPr>
            </a:lvl5pPr>
            <a:lvl6pPr marR="0" lvl="5" algn="l" rtl="0">
              <a:spcBef>
                <a:spcPts val="0"/>
              </a:spcBef>
              <a:spcAft>
                <a:spcPts val="0"/>
              </a:spcAft>
              <a:buSzPts val="1400"/>
              <a:buNone/>
              <a:defRPr sz="3200" b="1" i="0" u="none" strike="noStrike" cap="none">
                <a:solidFill>
                  <a:srgbClr val="73B900"/>
                </a:solidFill>
                <a:latin typeface="Arial"/>
                <a:ea typeface="Arial"/>
                <a:cs typeface="Arial"/>
                <a:sym typeface="Arial"/>
              </a:defRPr>
            </a:lvl6pPr>
            <a:lvl7pPr marR="0" lvl="6" algn="l" rtl="0">
              <a:spcBef>
                <a:spcPts val="0"/>
              </a:spcBef>
              <a:spcAft>
                <a:spcPts val="0"/>
              </a:spcAft>
              <a:buSzPts val="1400"/>
              <a:buNone/>
              <a:defRPr sz="3200" b="1" i="0" u="none" strike="noStrike" cap="none">
                <a:solidFill>
                  <a:srgbClr val="73B900"/>
                </a:solidFill>
                <a:latin typeface="Arial"/>
                <a:ea typeface="Arial"/>
                <a:cs typeface="Arial"/>
                <a:sym typeface="Arial"/>
              </a:defRPr>
            </a:lvl7pPr>
            <a:lvl8pPr marR="0" lvl="7" algn="l" rtl="0">
              <a:spcBef>
                <a:spcPts val="0"/>
              </a:spcBef>
              <a:spcAft>
                <a:spcPts val="0"/>
              </a:spcAft>
              <a:buSzPts val="1400"/>
              <a:buNone/>
              <a:defRPr sz="3200" b="1" i="0" u="none" strike="noStrike" cap="none">
                <a:solidFill>
                  <a:srgbClr val="73B900"/>
                </a:solidFill>
                <a:latin typeface="Arial"/>
                <a:ea typeface="Arial"/>
                <a:cs typeface="Arial"/>
                <a:sym typeface="Arial"/>
              </a:defRPr>
            </a:lvl8pPr>
            <a:lvl9pPr marR="0" lvl="8" algn="l" rtl="0">
              <a:spcBef>
                <a:spcPts val="0"/>
              </a:spcBef>
              <a:spcAft>
                <a:spcPts val="0"/>
              </a:spcAft>
              <a:buSzPts val="1400"/>
              <a:buNone/>
              <a:defRPr sz="3200" b="1" i="0" u="none" strike="noStrike" cap="none">
                <a:solidFill>
                  <a:srgbClr val="73B900"/>
                </a:solidFill>
                <a:latin typeface="Arial"/>
                <a:ea typeface="Arial"/>
                <a:cs typeface="Arial"/>
                <a:sym typeface="Arial"/>
              </a:defRPr>
            </a:lvl9pPr>
          </a:lstStyle>
          <a:p>
            <a:endParaRPr/>
          </a:p>
        </p:txBody>
      </p:sp>
      <p:sp>
        <p:nvSpPr>
          <p:cNvPr id="172" name="Google Shape;172;p84"/>
          <p:cNvSpPr txBox="1">
            <a:spLocks noGrp="1"/>
          </p:cNvSpPr>
          <p:nvPr>
            <p:ph type="body" idx="1"/>
          </p:nvPr>
        </p:nvSpPr>
        <p:spPr>
          <a:xfrm>
            <a:off x="517402" y="2002367"/>
            <a:ext cx="9948931" cy="390804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900"/>
              </a:spcBef>
              <a:spcAft>
                <a:spcPts val="0"/>
              </a:spcAft>
              <a:buClr>
                <a:schemeClr val="dk1"/>
              </a:buClr>
              <a:buSzPts val="2000"/>
              <a:buFont typeface="Trebuchet MS"/>
              <a:buNone/>
              <a:defRPr sz="2000" b="0" i="0" u="none" strike="noStrike" cap="none">
                <a:solidFill>
                  <a:schemeClr val="dk2"/>
                </a:solidFill>
                <a:latin typeface="Trebuchet MS"/>
                <a:ea typeface="Trebuchet MS"/>
                <a:cs typeface="Trebuchet MS"/>
                <a:sym typeface="Trebuchet MS"/>
              </a:defRPr>
            </a:lvl1pPr>
            <a:lvl2pPr marL="914400" marR="0" lvl="1" indent="-228600" algn="l" rtl="0">
              <a:lnSpc>
                <a:spcPct val="90000"/>
              </a:lnSpc>
              <a:spcBef>
                <a:spcPts val="900"/>
              </a:spcBef>
              <a:spcAft>
                <a:spcPts val="0"/>
              </a:spcAft>
              <a:buClr>
                <a:schemeClr val="dk1"/>
              </a:buClr>
              <a:buSzPts val="1800"/>
              <a:buFont typeface="Trebuchet MS"/>
              <a:buNone/>
              <a:defRPr sz="1800" b="0" i="0" u="none" strike="noStrike" cap="none">
                <a:solidFill>
                  <a:schemeClr val="dk2"/>
                </a:solidFill>
                <a:latin typeface="Trebuchet MS"/>
                <a:ea typeface="Trebuchet MS"/>
                <a:cs typeface="Trebuchet MS"/>
                <a:sym typeface="Trebuchet MS"/>
              </a:defRPr>
            </a:lvl2pPr>
            <a:lvl3pPr marL="1371600" marR="0" lvl="2" indent="-228600" algn="l" rtl="0">
              <a:lnSpc>
                <a:spcPct val="90000"/>
              </a:lnSpc>
              <a:spcBef>
                <a:spcPts val="900"/>
              </a:spcBef>
              <a:spcAft>
                <a:spcPts val="0"/>
              </a:spcAft>
              <a:buClr>
                <a:schemeClr val="dk1"/>
              </a:buClr>
              <a:buSzPts val="1600"/>
              <a:buFont typeface="Trebuchet MS"/>
              <a:buNone/>
              <a:defRPr sz="1600" b="0" i="0" u="none" strike="noStrike" cap="none">
                <a:solidFill>
                  <a:schemeClr val="dk2"/>
                </a:solidFill>
                <a:latin typeface="Trebuchet MS"/>
                <a:ea typeface="Trebuchet MS"/>
                <a:cs typeface="Trebuchet MS"/>
                <a:sym typeface="Trebuchet MS"/>
              </a:defRPr>
            </a:lvl3pPr>
            <a:lvl4pPr marL="1828800" marR="0" lvl="3" indent="-355600" algn="l" rtl="0">
              <a:spcBef>
                <a:spcPts val="9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4pPr>
            <a:lvl5pPr marL="2286000" marR="0" lvl="4"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5pPr>
            <a:lvl6pPr marL="2743200" marR="0" lvl="5"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pic>
        <p:nvPicPr>
          <p:cNvPr id="173" name="Google Shape;173;p84"/>
          <p:cNvPicPr preferRelativeResize="0"/>
          <p:nvPr/>
        </p:nvPicPr>
        <p:blipFill rotWithShape="1">
          <a:blip r:embed="rId15">
            <a:alphaModFix/>
          </a:blip>
          <a:srcRect/>
          <a:stretch/>
        </p:blipFill>
        <p:spPr>
          <a:xfrm>
            <a:off x="10130818" y="5785419"/>
            <a:ext cx="580688" cy="20632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2"/>
        <p:cNvGrpSpPr/>
        <p:nvPr/>
      </p:nvGrpSpPr>
      <p:grpSpPr>
        <a:xfrm>
          <a:off x="0" y="0"/>
          <a:ext cx="0" cy="0"/>
          <a:chOff x="0" y="0"/>
          <a:chExt cx="0" cy="0"/>
        </a:xfrm>
      </p:grpSpPr>
      <p:sp>
        <p:nvSpPr>
          <p:cNvPr id="233" name="Google Shape;233;p86"/>
          <p:cNvSpPr txBox="1">
            <a:spLocks noGrp="1"/>
          </p:cNvSpPr>
          <p:nvPr>
            <p:ph type="title"/>
          </p:nvPr>
        </p:nvSpPr>
        <p:spPr>
          <a:xfrm>
            <a:off x="499743" y="521208"/>
            <a:ext cx="9973315" cy="590931"/>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rgbClr val="000000"/>
              </a:buClr>
              <a:buSzPts val="1400"/>
              <a:buFont typeface="Arial"/>
              <a:buNone/>
              <a:defRPr sz="3600" b="0" i="0" u="none" strike="noStrike" cap="none">
                <a:solidFill>
                  <a:schemeClr val="dk2"/>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endParaRPr/>
          </a:p>
        </p:txBody>
      </p:sp>
      <p:sp>
        <p:nvSpPr>
          <p:cNvPr id="234" name="Google Shape;234;p86"/>
          <p:cNvSpPr txBox="1">
            <a:spLocks noGrp="1"/>
          </p:cNvSpPr>
          <p:nvPr>
            <p:ph type="body" idx="1"/>
          </p:nvPr>
        </p:nvSpPr>
        <p:spPr>
          <a:xfrm>
            <a:off x="517402" y="2002368"/>
            <a:ext cx="9948931" cy="373424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900"/>
              </a:spcBef>
              <a:spcAft>
                <a:spcPts val="0"/>
              </a:spcAft>
              <a:buClr>
                <a:schemeClr val="dk1"/>
              </a:buClr>
              <a:buSzPts val="1400"/>
              <a:buFont typeface="Trebuchet MS"/>
              <a:buNone/>
              <a:defRPr sz="1400" b="0" i="0" u="none" strike="noStrike" cap="none">
                <a:solidFill>
                  <a:schemeClr val="accent4"/>
                </a:solidFill>
                <a:latin typeface="Trebuchet MS"/>
                <a:ea typeface="Trebuchet MS"/>
                <a:cs typeface="Trebuchet MS"/>
                <a:sym typeface="Trebuchet MS"/>
              </a:defRPr>
            </a:lvl1pPr>
            <a:lvl2pPr marL="914400" marR="0" lvl="1" indent="-228600" algn="l" rtl="0">
              <a:lnSpc>
                <a:spcPct val="90000"/>
              </a:lnSpc>
              <a:spcBef>
                <a:spcPts val="900"/>
              </a:spcBef>
              <a:spcAft>
                <a:spcPts val="0"/>
              </a:spcAft>
              <a:buClr>
                <a:schemeClr val="dk1"/>
              </a:buClr>
              <a:buSzPts val="1200"/>
              <a:buFont typeface="Trebuchet MS"/>
              <a:buNone/>
              <a:defRPr sz="1200" b="0" i="0" u="none" strike="noStrike" cap="none">
                <a:solidFill>
                  <a:schemeClr val="accent4"/>
                </a:solidFill>
                <a:latin typeface="Trebuchet MS"/>
                <a:ea typeface="Trebuchet MS"/>
                <a:cs typeface="Trebuchet MS"/>
                <a:sym typeface="Trebuchet MS"/>
              </a:defRPr>
            </a:lvl2pPr>
            <a:lvl3pPr marL="1371600" marR="0" lvl="2" indent="-228600" algn="l" rtl="0">
              <a:lnSpc>
                <a:spcPct val="90000"/>
              </a:lnSpc>
              <a:spcBef>
                <a:spcPts val="900"/>
              </a:spcBef>
              <a:spcAft>
                <a:spcPts val="0"/>
              </a:spcAft>
              <a:buClr>
                <a:schemeClr val="dk1"/>
              </a:buClr>
              <a:buSzPts val="1100"/>
              <a:buFont typeface="Trebuchet MS"/>
              <a:buNone/>
              <a:defRPr sz="1100" b="0" i="0" u="none" strike="noStrike" cap="none">
                <a:solidFill>
                  <a:schemeClr val="accent4"/>
                </a:solidFill>
                <a:latin typeface="Trebuchet MS"/>
                <a:ea typeface="Trebuchet MS"/>
                <a:cs typeface="Trebuchet MS"/>
                <a:sym typeface="Trebuchet MS"/>
              </a:defRPr>
            </a:lvl3pPr>
            <a:lvl4pPr marL="1828800" marR="0" lvl="3" indent="-355600" algn="l" rtl="0">
              <a:lnSpc>
                <a:spcPct val="100000"/>
              </a:lnSpc>
              <a:spcBef>
                <a:spcPts val="9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4pPr>
            <a:lvl5pPr marL="2286000" marR="0" lvl="4"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5pPr>
            <a:lvl6pPr marL="2743200" marR="0" lvl="5"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235" name="Google Shape;235;p86"/>
          <p:cNvSpPr txBox="1"/>
          <p:nvPr/>
        </p:nvSpPr>
        <p:spPr>
          <a:xfrm>
            <a:off x="9749165" y="5857880"/>
            <a:ext cx="321027" cy="138499"/>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700"/>
              <a:buFont typeface="Arial"/>
              <a:buNone/>
            </a:pPr>
            <a:fld id="{00000000-1234-1234-1234-123412341234}" type="slidenum">
              <a:rPr lang="en-US" altLang="zh-CN" sz="700" b="0" i="0" u="none" strike="noStrike" cap="none" smtClean="0">
                <a:solidFill>
                  <a:schemeClr val="accent5"/>
                </a:solidFill>
                <a:latin typeface="Trebuchet MS" panose="020B0603020202020204" pitchFamily="34" charset="0"/>
                <a:ea typeface="黑体" panose="02010609060101010101" pitchFamily="49" charset="-122"/>
                <a:cs typeface="Trebuchet MS"/>
                <a:sym typeface="Trebuchet MS"/>
              </a:rPr>
              <a:t>‹#›</a:t>
            </a:fld>
            <a:r>
              <a:rPr lang="zh-CN" altLang="en-US" sz="900" b="0" i="0" u="none" strike="noStrike" cap="none">
                <a:solidFill>
                  <a:schemeClr val="accent5"/>
                </a:solidFill>
                <a:latin typeface="Century Gothic"/>
                <a:ea typeface="黑体" panose="02010609060101010101" pitchFamily="49" charset="-122"/>
                <a:cs typeface="Century Gothic"/>
                <a:sym typeface="Century Gothic"/>
              </a:rPr>
              <a:t> </a:t>
            </a:r>
            <a:endParaRPr lang="zh-CN" altLang="en-US" sz="900" b="0" i="0" u="none" strike="noStrike" cap="none" dirty="0">
              <a:solidFill>
                <a:schemeClr val="accent5"/>
              </a:solidFill>
              <a:latin typeface="Century Gothic"/>
              <a:ea typeface="黑体" panose="02010609060101010101" pitchFamily="49" charset="-122"/>
              <a:cs typeface="Century Gothic"/>
              <a:sym typeface="Century Gothic"/>
            </a:endParaRPr>
          </a:p>
        </p:txBody>
      </p:sp>
      <p:pic>
        <p:nvPicPr>
          <p:cNvPr id="236" name="Google Shape;236;p86"/>
          <p:cNvPicPr preferRelativeResize="0"/>
          <p:nvPr/>
        </p:nvPicPr>
        <p:blipFill rotWithShape="1">
          <a:blip r:embed="rId18">
            <a:alphaModFix/>
          </a:blip>
          <a:srcRect/>
          <a:stretch/>
        </p:blipFill>
        <p:spPr>
          <a:xfrm>
            <a:off x="10288289" y="5814736"/>
            <a:ext cx="475887" cy="237944"/>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62"/>
        <p:cNvGrpSpPr/>
        <p:nvPr/>
      </p:nvGrpSpPr>
      <p:grpSpPr>
        <a:xfrm>
          <a:off x="0" y="0"/>
          <a:ext cx="0" cy="0"/>
          <a:chOff x="0" y="0"/>
          <a:chExt cx="0" cy="0"/>
        </a:xfrm>
      </p:grpSpPr>
      <p:sp>
        <p:nvSpPr>
          <p:cNvPr id="563" name="Google Shape;563;p88"/>
          <p:cNvSpPr txBox="1">
            <a:spLocks noGrp="1"/>
          </p:cNvSpPr>
          <p:nvPr>
            <p:ph type="title"/>
          </p:nvPr>
        </p:nvSpPr>
        <p:spPr>
          <a:xfrm>
            <a:off x="499745" y="729734"/>
            <a:ext cx="9973315" cy="590931"/>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rgbClr val="000000"/>
              </a:buClr>
              <a:buSzPts val="1400"/>
              <a:buFont typeface="Arial"/>
              <a:buNone/>
              <a:defRPr sz="3600" b="1" i="0" u="none" strike="noStrike" cap="none">
                <a:solidFill>
                  <a:schemeClr val="dk2"/>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endParaRPr/>
          </a:p>
        </p:txBody>
      </p:sp>
      <p:sp>
        <p:nvSpPr>
          <p:cNvPr id="564" name="Google Shape;564;p88"/>
          <p:cNvSpPr txBox="1">
            <a:spLocks noGrp="1"/>
          </p:cNvSpPr>
          <p:nvPr>
            <p:ph type="body" idx="1"/>
          </p:nvPr>
        </p:nvSpPr>
        <p:spPr>
          <a:xfrm>
            <a:off x="517404" y="2002368"/>
            <a:ext cx="9948931" cy="373424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900"/>
              </a:spcBef>
              <a:spcAft>
                <a:spcPts val="0"/>
              </a:spcAft>
              <a:buClr>
                <a:schemeClr val="dk1"/>
              </a:buClr>
              <a:buSzPts val="1800"/>
              <a:buFont typeface="Trebuchet MS"/>
              <a:buNone/>
              <a:defRPr sz="1800" b="0" i="0" u="none" strike="noStrike" cap="none">
                <a:solidFill>
                  <a:schemeClr val="dk2"/>
                </a:solidFill>
                <a:latin typeface="Trebuchet MS"/>
                <a:ea typeface="Trebuchet MS"/>
                <a:cs typeface="Trebuchet MS"/>
                <a:sym typeface="Trebuchet MS"/>
              </a:defRPr>
            </a:lvl1pPr>
            <a:lvl2pPr marL="914400" marR="0" lvl="1" indent="-228600" algn="l" rtl="0">
              <a:lnSpc>
                <a:spcPct val="90000"/>
              </a:lnSpc>
              <a:spcBef>
                <a:spcPts val="900"/>
              </a:spcBef>
              <a:spcAft>
                <a:spcPts val="0"/>
              </a:spcAft>
              <a:buClr>
                <a:schemeClr val="dk1"/>
              </a:buClr>
              <a:buSzPts val="1600"/>
              <a:buFont typeface="Trebuchet MS"/>
              <a:buNone/>
              <a:defRPr sz="1600" b="0" i="0" u="none" strike="noStrike" cap="none">
                <a:solidFill>
                  <a:schemeClr val="dk2"/>
                </a:solidFill>
                <a:latin typeface="Trebuchet MS"/>
                <a:ea typeface="Trebuchet MS"/>
                <a:cs typeface="Trebuchet MS"/>
                <a:sym typeface="Trebuchet MS"/>
              </a:defRPr>
            </a:lvl2pPr>
            <a:lvl3pPr marL="1371600" marR="0" lvl="2" indent="-228600" algn="l" rtl="0">
              <a:lnSpc>
                <a:spcPct val="90000"/>
              </a:lnSpc>
              <a:spcBef>
                <a:spcPts val="900"/>
              </a:spcBef>
              <a:spcAft>
                <a:spcPts val="0"/>
              </a:spcAft>
              <a:buClr>
                <a:schemeClr val="dk1"/>
              </a:buClr>
              <a:buSzPts val="1400"/>
              <a:buFont typeface="Trebuchet MS"/>
              <a:buNone/>
              <a:defRPr sz="1400" b="0" i="0" u="none" strike="noStrike" cap="none">
                <a:solidFill>
                  <a:schemeClr val="dk2"/>
                </a:solidFill>
                <a:latin typeface="Trebuchet MS"/>
                <a:ea typeface="Trebuchet MS"/>
                <a:cs typeface="Trebuchet MS"/>
                <a:sym typeface="Trebuchet MS"/>
              </a:defRPr>
            </a:lvl3pPr>
            <a:lvl4pPr marL="1828800" marR="0" lvl="3" indent="-355600" algn="l" rtl="0">
              <a:lnSpc>
                <a:spcPct val="100000"/>
              </a:lnSpc>
              <a:spcBef>
                <a:spcPts val="9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4pPr>
            <a:lvl5pPr marL="2286000" marR="0" lvl="4"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5pPr>
            <a:lvl6pPr marL="2743200" marR="0" lvl="5"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6pPr>
            <a:lvl7pPr marL="3200400" marR="0" lvl="6"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7pPr>
            <a:lvl8pPr marL="3657600" marR="0" lvl="7"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8pPr>
            <a:lvl9pPr marL="4114800" marR="0" lvl="8" indent="-355600" algn="l" rtl="0">
              <a:lnSpc>
                <a:spcPct val="100000"/>
              </a:lnSpc>
              <a:spcBef>
                <a:spcPts val="400"/>
              </a:spcBef>
              <a:spcAft>
                <a:spcPts val="0"/>
              </a:spcAft>
              <a:buClr>
                <a:schemeClr val="dk2"/>
              </a:buClr>
              <a:buSzPts val="2000"/>
              <a:buFont typeface="Trebuchet MS"/>
              <a:buChar char="»"/>
              <a:defRPr sz="2000" b="0" i="0" u="none" strike="noStrike" cap="none">
                <a:solidFill>
                  <a:schemeClr val="dk2"/>
                </a:solidFill>
                <a:latin typeface="Trebuchet MS"/>
                <a:ea typeface="Trebuchet MS"/>
                <a:cs typeface="Trebuchet MS"/>
                <a:sym typeface="Trebuchet MS"/>
              </a:defRPr>
            </a:lvl9pPr>
          </a:lstStyle>
          <a:p>
            <a:endParaRPr/>
          </a:p>
        </p:txBody>
      </p:sp>
      <p:sp>
        <p:nvSpPr>
          <p:cNvPr id="565" name="Google Shape;565;p88"/>
          <p:cNvSpPr txBox="1"/>
          <p:nvPr/>
        </p:nvSpPr>
        <p:spPr>
          <a:xfrm>
            <a:off x="9749167" y="5857881"/>
            <a:ext cx="321027" cy="138499"/>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700"/>
              <a:buFont typeface="Arial"/>
              <a:buNone/>
            </a:pPr>
            <a:fld id="{00000000-1234-1234-1234-123412341234}" type="slidenum">
              <a:rPr lang="en-US" altLang="zh-CN" sz="700" b="0" i="0" u="none" strike="noStrike" cap="none" smtClean="0">
                <a:solidFill>
                  <a:schemeClr val="accent5"/>
                </a:solidFill>
                <a:latin typeface="Trebuchet MS" panose="020B0603020202020204" pitchFamily="34" charset="0"/>
                <a:ea typeface="黑体" panose="02010609060101010101" pitchFamily="49" charset="-122"/>
                <a:cs typeface="Trebuchet MS"/>
                <a:sym typeface="Trebuchet MS"/>
              </a:rPr>
              <a:t>‹#›</a:t>
            </a:fld>
            <a:r>
              <a:rPr lang="zh-CN" altLang="en-US" sz="900" b="0" i="0" u="none" strike="noStrike" cap="none">
                <a:solidFill>
                  <a:schemeClr val="accent5"/>
                </a:solidFill>
                <a:latin typeface="Century Gothic"/>
                <a:ea typeface="黑体" panose="02010609060101010101" pitchFamily="49" charset="-122"/>
                <a:cs typeface="Century Gothic"/>
                <a:sym typeface="Century Gothic"/>
              </a:rPr>
              <a:t> </a:t>
            </a:r>
            <a:endParaRPr lang="zh-CN" altLang="en-US" sz="900" b="0" i="0" u="none" strike="noStrike" cap="none" dirty="0">
              <a:solidFill>
                <a:schemeClr val="accent5"/>
              </a:solidFill>
              <a:latin typeface="Century Gothic"/>
              <a:ea typeface="黑体" panose="02010609060101010101" pitchFamily="49" charset="-122"/>
              <a:cs typeface="Century Gothic"/>
              <a:sym typeface="Century Gothic"/>
            </a:endParaRPr>
          </a:p>
        </p:txBody>
      </p:sp>
      <p:pic>
        <p:nvPicPr>
          <p:cNvPr id="566" name="Google Shape;566;p88"/>
          <p:cNvPicPr preferRelativeResize="0"/>
          <p:nvPr/>
        </p:nvPicPr>
        <p:blipFill rotWithShape="1">
          <a:blip r:embed="rId18">
            <a:alphaModFix/>
          </a:blip>
          <a:srcRect/>
          <a:stretch/>
        </p:blipFill>
        <p:spPr>
          <a:xfrm>
            <a:off x="10181677" y="5803490"/>
            <a:ext cx="529828" cy="18825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6.jpg"/><Relationship Id="rId7" Type="http://schemas.openxmlformats.org/officeDocument/2006/relationships/image" Target="../media/image30.jp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9.jpg"/><Relationship Id="rId5" Type="http://schemas.openxmlformats.org/officeDocument/2006/relationships/image" Target="../media/image28.jpg"/><Relationship Id="rId4" Type="http://schemas.openxmlformats.org/officeDocument/2006/relationships/image" Target="../media/image27.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32.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23.xml"/><Relationship Id="rId5" Type="http://schemas.openxmlformats.org/officeDocument/2006/relationships/image" Target="../media/image36.png"/><Relationship Id="rId4" Type="http://schemas.openxmlformats.org/officeDocument/2006/relationships/image" Target="../media/image35.png"/></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image" Target="../media/image43.png"/><Relationship Id="rId4" Type="http://schemas.openxmlformats.org/officeDocument/2006/relationships/image" Target="../media/image42.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45.png"/><Relationship Id="rId4" Type="http://schemas.openxmlformats.org/officeDocument/2006/relationships/hyperlink" Target="https://www.nvidia.com/en-us/gpu-cloud/containers/"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www.docker.com/" TargetMode="External"/><Relationship Id="rId2" Type="http://schemas.openxmlformats.org/officeDocument/2006/relationships/notesSlide" Target="../notesSlides/notesSlide35.xml"/><Relationship Id="rId1" Type="http://schemas.openxmlformats.org/officeDocument/2006/relationships/slideLayout" Target="../slideLayouts/slideLayout49.xml"/><Relationship Id="rId6" Type="http://schemas.openxmlformats.org/officeDocument/2006/relationships/image" Target="../media/image46.png"/><Relationship Id="rId5" Type="http://schemas.openxmlformats.org/officeDocument/2006/relationships/hyperlink" Target="http://localhost:8888/" TargetMode="External"/><Relationship Id="rId4" Type="http://schemas.openxmlformats.org/officeDocument/2006/relationships/hyperlink" Target="https://ngc.nvidia.com/catalog/containers/nvidia:dli-rapids-fundamentals"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1"/>
          <p:cNvSpPr txBox="1">
            <a:spLocks noGrp="1"/>
          </p:cNvSpPr>
          <p:nvPr>
            <p:ph type="title"/>
          </p:nvPr>
        </p:nvSpPr>
        <p:spPr>
          <a:xfrm>
            <a:off x="481661" y="4060727"/>
            <a:ext cx="7939668" cy="982855"/>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400"/>
              <a:buNone/>
            </a:pPr>
            <a:r>
              <a:rPr lang="zh-CN" altLang="en-US" sz="3200" b="0" dirty="0">
                <a:latin typeface="Trebuchet MS" panose="020B0603020202020204" pitchFamily="34" charset="0"/>
                <a:ea typeface="黑体" panose="02010609060101010101" pitchFamily="49" charset="-122"/>
                <a:cs typeface="Trebuchet MS"/>
                <a:sym typeface="Trebuchet MS"/>
              </a:rPr>
              <a:t>深度学习基础知识 </a:t>
            </a:r>
          </a:p>
        </p:txBody>
      </p:sp>
      <p:sp>
        <p:nvSpPr>
          <p:cNvPr id="642" name="Google Shape;642;p1"/>
          <p:cNvSpPr txBox="1">
            <a:spLocks noGrp="1"/>
          </p:cNvSpPr>
          <p:nvPr>
            <p:ph type="subTitle" idx="1"/>
          </p:nvPr>
        </p:nvSpPr>
        <p:spPr>
          <a:xfrm>
            <a:off x="481661" y="5353031"/>
            <a:ext cx="9526126" cy="341632"/>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SzPts val="1800"/>
              <a:buFont typeface="Trebuchet MS"/>
              <a:buNone/>
            </a:pPr>
            <a:r>
              <a:rPr lang="zh-CN" altLang="en-US" dirty="0">
                <a:latin typeface="Trebuchet MS" panose="020B0603020202020204" pitchFamily="34" charset="0"/>
                <a:ea typeface="黑体" panose="02010609060101010101" pitchFamily="49" charset="-122"/>
                <a:cs typeface="Trebuchet MS"/>
                <a:sym typeface="Trebuchet MS"/>
              </a:rPr>
              <a:t>第 </a:t>
            </a:r>
            <a:r>
              <a:rPr lang="en-US" altLang="zh-CN" dirty="0">
                <a:latin typeface="Trebuchet MS" panose="020B0603020202020204" pitchFamily="34" charset="0"/>
                <a:ea typeface="黑体" panose="02010609060101010101" pitchFamily="49" charset="-122"/>
                <a:cs typeface="Trebuchet MS"/>
                <a:sym typeface="Trebuchet MS"/>
              </a:rPr>
              <a:t>6 </a:t>
            </a:r>
            <a:r>
              <a:rPr lang="zh-CN" altLang="en-US" dirty="0">
                <a:latin typeface="Trebuchet MS" panose="020B0603020202020204" pitchFamily="34" charset="0"/>
                <a:ea typeface="黑体" panose="02010609060101010101" pitchFamily="49" charset="-122"/>
                <a:cs typeface="Trebuchet MS"/>
                <a:sym typeface="Trebuchet MS"/>
              </a:rPr>
              <a:t>部分：高级</a:t>
            </a:r>
            <a:r>
              <a:rPr lang="zh-CN" altLang="en-US" dirty="0">
                <a:latin typeface="黑体" panose="02010609060101010101" pitchFamily="49" charset="-122"/>
                <a:ea typeface="黑体" panose="02010609060101010101" pitchFamily="49" charset="-122"/>
              </a:rPr>
              <a:t>架构</a:t>
            </a:r>
            <a:endParaRPr lang="zh-CN" altLang="en-US" dirty="0">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79" name="Google Shape;779;p10"/>
          <p:cNvSpPr txBox="1">
            <a:spLocks noGrp="1"/>
          </p:cNvSpPr>
          <p:nvPr>
            <p:ph type="title"/>
          </p:nvPr>
        </p:nvSpPr>
        <p:spPr>
          <a:xfrm>
            <a:off x="498348" y="403007"/>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将单词转换为数字</a:t>
            </a:r>
            <a:endParaRPr lang="zh-CN" altLang="en-US" dirty="0">
              <a:latin typeface="Trebuchet MS" panose="020B0603020202020204" pitchFamily="34" charset="0"/>
              <a:ea typeface="黑体" panose="02010609060101010101" pitchFamily="49" charset="-122"/>
            </a:endParaRPr>
          </a:p>
        </p:txBody>
      </p:sp>
      <p:sp>
        <p:nvSpPr>
          <p:cNvPr id="780" name="Google Shape;780;p10"/>
          <p:cNvSpPr/>
          <p:nvPr/>
        </p:nvSpPr>
        <p:spPr>
          <a:xfrm>
            <a:off x="839583" y="1379042"/>
            <a:ext cx="1174249" cy="482612"/>
          </a:xfrm>
          <a:prstGeom prst="rect">
            <a:avLst/>
          </a:prstGeom>
          <a:solidFill>
            <a:schemeClr val="lt2"/>
          </a:solidFill>
          <a:ln w="2857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Trebuchet MS"/>
              <a:buNone/>
            </a:pPr>
            <a:r>
              <a:rPr lang="zh-CN" altLang="en-US" sz="1800" b="1" i="0" u="none" strike="noStrike" cap="none">
                <a:solidFill>
                  <a:srgbClr val="FFFFFF"/>
                </a:solidFill>
                <a:latin typeface="Trebuchet MS" panose="020B0603020202020204" pitchFamily="34" charset="0"/>
                <a:ea typeface="黑体" panose="02010609060101010101" pitchFamily="49" charset="-122"/>
                <a:cs typeface="Trebuchet MS"/>
                <a:sym typeface="Trebuchet MS"/>
              </a:rPr>
              <a:t>输入</a:t>
            </a:r>
            <a:endParaRPr lang="zh-CN" altLang="en-US" sz="1800" b="1"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p:txBody>
      </p:sp>
      <p:sp>
        <p:nvSpPr>
          <p:cNvPr id="781" name="Google Shape;781;p10"/>
          <p:cNvSpPr/>
          <p:nvPr/>
        </p:nvSpPr>
        <p:spPr>
          <a:xfrm>
            <a:off x="4173348" y="1379042"/>
            <a:ext cx="1174249" cy="482612"/>
          </a:xfrm>
          <a:prstGeom prst="rect">
            <a:avLst/>
          </a:prstGeom>
          <a:solidFill>
            <a:schemeClr val="lt2"/>
          </a:solidFill>
          <a:ln w="2857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Trebuchet MS"/>
              <a:buNone/>
            </a:pPr>
            <a:r>
              <a:rPr lang="zh-CN" altLang="en-US" sz="1800" b="1" i="0" u="none" strike="noStrike" cap="none">
                <a:solidFill>
                  <a:srgbClr val="FFFFFF"/>
                </a:solidFill>
                <a:latin typeface="Trebuchet MS" panose="020B0603020202020204" pitchFamily="34" charset="0"/>
                <a:ea typeface="黑体" panose="02010609060101010101" pitchFamily="49" charset="-122"/>
                <a:cs typeface="Trebuchet MS"/>
                <a:sym typeface="Trebuchet MS"/>
              </a:rPr>
              <a:t>输出</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pic>
        <p:nvPicPr>
          <p:cNvPr id="782" name="Google Shape;782;p10"/>
          <p:cNvPicPr preferRelativeResize="0"/>
          <p:nvPr/>
        </p:nvPicPr>
        <p:blipFill rotWithShape="1">
          <a:blip r:embed="rId3">
            <a:alphaModFix/>
          </a:blip>
          <a:srcRect/>
          <a:stretch/>
        </p:blipFill>
        <p:spPr>
          <a:xfrm>
            <a:off x="533400" y="2014054"/>
            <a:ext cx="5086350" cy="3571875"/>
          </a:xfrm>
          <a:prstGeom prst="rect">
            <a:avLst/>
          </a:prstGeom>
          <a:noFill/>
          <a:ln>
            <a:noFill/>
          </a:ln>
        </p:spPr>
      </p:pic>
      <p:sp>
        <p:nvSpPr>
          <p:cNvPr id="9" name="Google Shape;769;p79">
            <a:extLst>
              <a:ext uri="{FF2B5EF4-FFF2-40B4-BE49-F238E27FC236}">
                <a16:creationId xmlns:a16="http://schemas.microsoft.com/office/drawing/2014/main" id="{27543E91-D1D2-4674-AAEC-EA104ED15890}"/>
              </a:ext>
            </a:extLst>
          </p:cNvPr>
          <p:cNvSpPr/>
          <p:nvPr/>
        </p:nvSpPr>
        <p:spPr>
          <a:xfrm>
            <a:off x="5991225" y="1657350"/>
            <a:ext cx="4124325" cy="3771900"/>
          </a:xfrm>
          <a:prstGeom prst="verticalScroll">
            <a:avLst>
              <a:gd name="adj" fmla="val 6500"/>
            </a:avLst>
          </a:prstGeom>
          <a:solidFill>
            <a:srgbClr val="EDE1A5"/>
          </a:solidFill>
          <a:ln w="25400"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1800"/>
              <a:buFont typeface="Arial"/>
              <a:buNone/>
            </a:pPr>
            <a:endParaRPr lang="zh-CN" altLang="en-US" sz="1800" b="0"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a:p>
            <a:pPr marL="0" marR="0" lvl="0" indent="0" algn="ctr" rtl="0">
              <a:lnSpc>
                <a:spcPct val="100000"/>
              </a:lnSpc>
              <a:spcBef>
                <a:spcPts val="0"/>
              </a:spcBef>
              <a:spcAft>
                <a:spcPts val="0"/>
              </a:spcAft>
              <a:buClr>
                <a:srgbClr val="000000"/>
              </a:buClr>
              <a:buSzPts val="2400"/>
              <a:buFont typeface="Arial"/>
              <a:buNone/>
            </a:pPr>
            <a:r>
              <a:rPr lang="zh-CN" altLang="en-US" sz="2400" b="0" i="0" u="none" strike="noStrike" cap="none" dirty="0">
                <a:solidFill>
                  <a:srgbClr val="000000"/>
                </a:solidFill>
                <a:latin typeface="Algerian"/>
                <a:ea typeface="黑体" panose="02010609060101010101" pitchFamily="49" charset="-122"/>
                <a:cs typeface="Algerian"/>
                <a:sym typeface="Algerian"/>
              </a:rPr>
              <a:t>字典</a:t>
            </a:r>
            <a:endParaRPr lang="zh-CN" altLang="en-US" dirty="0"/>
          </a:p>
          <a:p>
            <a:pPr marL="0" marR="0" lvl="0" indent="0" algn="ctr" rtl="0">
              <a:lnSpc>
                <a:spcPct val="100000"/>
              </a:lnSpc>
              <a:spcBef>
                <a:spcPts val="0"/>
              </a:spcBef>
              <a:spcAft>
                <a:spcPts val="0"/>
              </a:spcAft>
              <a:buClr>
                <a:schemeClr val="lt1"/>
              </a:buClr>
              <a:buSzPts val="2400"/>
              <a:buFont typeface="Arial"/>
              <a:buNone/>
            </a:pPr>
            <a:endParaRPr lang="zh-CN" altLang="en-US" sz="2400" b="0" i="0" u="none" strike="noStrike" cap="none" dirty="0">
              <a:solidFill>
                <a:srgbClr val="000000"/>
              </a:solidFill>
              <a:latin typeface="Algerian"/>
              <a:ea typeface="Algerian"/>
              <a:cs typeface="Algerian"/>
              <a:sym typeface="Algerian"/>
            </a:endParaRPr>
          </a:p>
        </p:txBody>
      </p:sp>
      <p:sp>
        <p:nvSpPr>
          <p:cNvPr id="10" name="Google Shape;770;p79">
            <a:extLst>
              <a:ext uri="{FF2B5EF4-FFF2-40B4-BE49-F238E27FC236}">
                <a16:creationId xmlns:a16="http://schemas.microsoft.com/office/drawing/2014/main" id="{AC48E930-E10E-4447-8684-9B479EE424C3}"/>
              </a:ext>
            </a:extLst>
          </p:cNvPr>
          <p:cNvSpPr txBox="1"/>
          <p:nvPr/>
        </p:nvSpPr>
        <p:spPr>
          <a:xfrm>
            <a:off x="6471320" y="2766753"/>
            <a:ext cx="3538528" cy="2246729"/>
          </a:xfrm>
          <a:prstGeom prst="rect">
            <a:avLst/>
          </a:prstGeom>
          <a:noFill/>
          <a:ln>
            <a:noFill/>
          </a:ln>
        </p:spPr>
        <p:txBody>
          <a:bodyPr spcFirstLastPara="1" wrap="square" lIns="91425" tIns="45700" rIns="91425" bIns="45700" numCol="2" anchor="ctr" anchorCtr="0">
            <a:spAutoFit/>
          </a:bodyPr>
          <a:lstStyle/>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a:t>
            </a:r>
            <a:endParaRPr lang="zh-CN" altLang="en-US" dirty="0"/>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An</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And</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At</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Ate</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Bark</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Barked</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Cat</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Cats</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Dog</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Dogs</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Eat</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0" marR="0" lvl="0" indent="0" algn="ctr" rtl="0">
              <a:lnSpc>
                <a:spcPct val="90000"/>
              </a:lnSpc>
              <a:spcBef>
                <a:spcPts val="0"/>
              </a:spcBef>
              <a:spcAft>
                <a:spcPts val="0"/>
              </a:spcAft>
              <a:buClr>
                <a:schemeClr val="lt1"/>
              </a:buClr>
              <a:buSzPts val="2000"/>
              <a:buFont typeface="Arial"/>
              <a:buNone/>
            </a:pPr>
            <a:endParaRPr lang="zh-CN" altLang="en-US" sz="2000" b="0" i="0" u="none" strike="noStrike" cap="none" dirty="0">
              <a:solidFill>
                <a:srgbClr val="000000"/>
              </a:solidFill>
              <a:latin typeface="Trebuchet MS"/>
              <a:ea typeface="Trebuchet MS"/>
              <a:cs typeface="Trebuchet MS"/>
              <a:sym typeface="Trebuchet MS"/>
            </a:endParaRPr>
          </a:p>
        </p:txBody>
      </p:sp>
      <p:sp>
        <p:nvSpPr>
          <p:cNvPr id="11" name="TextBox 10">
            <a:extLst>
              <a:ext uri="{FF2B5EF4-FFF2-40B4-BE49-F238E27FC236}">
                <a16:creationId xmlns:a16="http://schemas.microsoft.com/office/drawing/2014/main" id="{FC653C90-7697-43AC-9ACB-35C2D97AA9D8}"/>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11"/>
          <p:cNvSpPr txBox="1">
            <a:spLocks noGrp="1"/>
          </p:cNvSpPr>
          <p:nvPr>
            <p:ph type="title"/>
          </p:nvPr>
        </p:nvSpPr>
        <p:spPr>
          <a:xfrm>
            <a:off x="498348" y="403007"/>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将单词转换为数字</a:t>
            </a:r>
            <a:endParaRPr lang="zh-CN" altLang="en-US" dirty="0">
              <a:latin typeface="Trebuchet MS" panose="020B0603020202020204" pitchFamily="34" charset="0"/>
              <a:ea typeface="黑体" panose="02010609060101010101" pitchFamily="49" charset="-122"/>
              <a:cs typeface="Trebuchet MS"/>
              <a:sym typeface="Trebuchet MS"/>
            </a:endParaRPr>
          </a:p>
        </p:txBody>
      </p:sp>
      <p:grpSp>
        <p:nvGrpSpPr>
          <p:cNvPr id="791" name="Google Shape;791;p11"/>
          <p:cNvGrpSpPr/>
          <p:nvPr/>
        </p:nvGrpSpPr>
        <p:grpSpPr>
          <a:xfrm>
            <a:off x="548381" y="2027764"/>
            <a:ext cx="5090419" cy="3496524"/>
            <a:chOff x="122961" y="1618451"/>
            <a:chExt cx="5620375" cy="3860542"/>
          </a:xfrm>
        </p:grpSpPr>
        <p:sp>
          <p:nvSpPr>
            <p:cNvPr id="792" name="Google Shape;792;p11"/>
            <p:cNvSpPr txBox="1"/>
            <p:nvPr/>
          </p:nvSpPr>
          <p:spPr>
            <a:xfrm flipH="1">
              <a:off x="4953811" y="3569656"/>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50%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793" name="Google Shape;793;p11"/>
            <p:cNvSpPr txBox="1"/>
            <p:nvPr/>
          </p:nvSpPr>
          <p:spPr>
            <a:xfrm flipH="1">
              <a:off x="4953811" y="3244879"/>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794" name="Google Shape;794;p11"/>
            <p:cNvSpPr txBox="1"/>
            <p:nvPr/>
          </p:nvSpPr>
          <p:spPr>
            <a:xfrm flipH="1">
              <a:off x="4953811" y="2920102"/>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35%</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795" name="Google Shape;795;p11"/>
            <p:cNvSpPr txBox="1"/>
            <p:nvPr/>
          </p:nvSpPr>
          <p:spPr>
            <a:xfrm flipH="1">
              <a:off x="4953811" y="2270549"/>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10%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796" name="Google Shape;796;p11"/>
            <p:cNvSpPr txBox="1"/>
            <p:nvPr/>
          </p:nvSpPr>
          <p:spPr>
            <a:xfrm flipH="1">
              <a:off x="4953811" y="2595325"/>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5%</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797" name="Google Shape;797;p11"/>
            <p:cNvSpPr txBox="1"/>
            <p:nvPr/>
          </p:nvSpPr>
          <p:spPr>
            <a:xfrm flipH="1">
              <a:off x="4953811" y="1945771"/>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798" name="Google Shape;798;p11"/>
            <p:cNvSpPr txBox="1"/>
            <p:nvPr/>
          </p:nvSpPr>
          <p:spPr>
            <a:xfrm flipH="1">
              <a:off x="4953811" y="1620994"/>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799" name="Google Shape;799;p11"/>
            <p:cNvSpPr txBox="1"/>
            <p:nvPr/>
          </p:nvSpPr>
          <p:spPr>
            <a:xfrm flipH="1">
              <a:off x="4953811" y="3894433"/>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800" name="Google Shape;800;p11"/>
            <p:cNvSpPr txBox="1"/>
            <p:nvPr/>
          </p:nvSpPr>
          <p:spPr>
            <a:xfrm flipH="1">
              <a:off x="4953811" y="4219210"/>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801" name="Google Shape;801;p11"/>
            <p:cNvSpPr txBox="1"/>
            <p:nvPr/>
          </p:nvSpPr>
          <p:spPr>
            <a:xfrm flipH="1">
              <a:off x="4953811" y="4543988"/>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802" name="Google Shape;802;p11"/>
            <p:cNvSpPr txBox="1"/>
            <p:nvPr/>
          </p:nvSpPr>
          <p:spPr>
            <a:xfrm flipH="1">
              <a:off x="4953811" y="4868764"/>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803" name="Google Shape;803;p11"/>
            <p:cNvSpPr txBox="1"/>
            <p:nvPr/>
          </p:nvSpPr>
          <p:spPr>
            <a:xfrm flipH="1">
              <a:off x="4953811" y="5193546"/>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grpSp>
          <p:nvGrpSpPr>
            <p:cNvPr id="804" name="Google Shape;804;p11"/>
            <p:cNvGrpSpPr/>
            <p:nvPr/>
          </p:nvGrpSpPr>
          <p:grpSpPr>
            <a:xfrm>
              <a:off x="122961" y="1618451"/>
              <a:ext cx="4797133" cy="3860542"/>
              <a:chOff x="122961" y="1618451"/>
              <a:chExt cx="4797133" cy="3860542"/>
            </a:xfrm>
          </p:grpSpPr>
          <p:sp>
            <p:nvSpPr>
              <p:cNvPr id="805" name="Google Shape;805;p11"/>
              <p:cNvSpPr txBox="1"/>
              <p:nvPr/>
            </p:nvSpPr>
            <p:spPr>
              <a:xfrm>
                <a:off x="122961" y="3569656"/>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cxnSp>
            <p:nvCxnSpPr>
              <p:cNvPr id="806" name="Google Shape;806;p11"/>
              <p:cNvCxnSpPr>
                <a:stCxn id="807" idx="6"/>
                <a:endCxn id="808" idx="2"/>
              </p:cNvCxnSpPr>
              <p:nvPr/>
            </p:nvCxnSpPr>
            <p:spPr>
              <a:xfrm rot="10800000" flipH="1">
                <a:off x="1256634" y="4738933"/>
                <a:ext cx="1526400" cy="594900"/>
              </a:xfrm>
              <a:prstGeom prst="straightConnector1">
                <a:avLst/>
              </a:prstGeom>
              <a:noFill/>
              <a:ln w="9525" cap="flat" cmpd="sng">
                <a:solidFill>
                  <a:srgbClr val="868686"/>
                </a:solidFill>
                <a:prstDash val="solid"/>
                <a:round/>
                <a:headEnd type="none" w="sm" len="sm"/>
                <a:tailEnd type="none" w="sm" len="sm"/>
              </a:ln>
            </p:spPr>
          </p:cxnSp>
          <p:cxnSp>
            <p:nvCxnSpPr>
              <p:cNvPr id="809" name="Google Shape;809;p11"/>
              <p:cNvCxnSpPr>
                <a:stCxn id="810" idx="6"/>
                <a:endCxn id="808" idx="2"/>
              </p:cNvCxnSpPr>
              <p:nvPr/>
            </p:nvCxnSpPr>
            <p:spPr>
              <a:xfrm rot="10800000" flipH="1">
                <a:off x="1256634" y="4738801"/>
                <a:ext cx="1526400" cy="268800"/>
              </a:xfrm>
              <a:prstGeom prst="straightConnector1">
                <a:avLst/>
              </a:prstGeom>
              <a:noFill/>
              <a:ln w="9525" cap="flat" cmpd="sng">
                <a:solidFill>
                  <a:srgbClr val="868686"/>
                </a:solidFill>
                <a:prstDash val="solid"/>
                <a:round/>
                <a:headEnd type="none" w="sm" len="sm"/>
                <a:tailEnd type="none" w="sm" len="sm"/>
              </a:ln>
            </p:spPr>
          </p:cxnSp>
          <p:cxnSp>
            <p:nvCxnSpPr>
              <p:cNvPr id="811" name="Google Shape;811;p11"/>
              <p:cNvCxnSpPr>
                <a:stCxn id="812" idx="6"/>
                <a:endCxn id="808" idx="2"/>
              </p:cNvCxnSpPr>
              <p:nvPr/>
            </p:nvCxnSpPr>
            <p:spPr>
              <a:xfrm>
                <a:off x="1256634" y="4681369"/>
                <a:ext cx="1526400" cy="57600"/>
              </a:xfrm>
              <a:prstGeom prst="straightConnector1">
                <a:avLst/>
              </a:prstGeom>
              <a:noFill/>
              <a:ln w="9525" cap="flat" cmpd="sng">
                <a:solidFill>
                  <a:srgbClr val="868686"/>
                </a:solidFill>
                <a:prstDash val="solid"/>
                <a:round/>
                <a:headEnd type="none" w="sm" len="sm"/>
                <a:tailEnd type="none" w="sm" len="sm"/>
              </a:ln>
            </p:spPr>
          </p:cxnSp>
          <p:cxnSp>
            <p:nvCxnSpPr>
              <p:cNvPr id="813" name="Google Shape;813;p11"/>
              <p:cNvCxnSpPr>
                <a:stCxn id="814" idx="6"/>
                <a:endCxn id="808" idx="2"/>
              </p:cNvCxnSpPr>
              <p:nvPr/>
            </p:nvCxnSpPr>
            <p:spPr>
              <a:xfrm>
                <a:off x="1256634" y="4355136"/>
                <a:ext cx="1526400" cy="383700"/>
              </a:xfrm>
              <a:prstGeom prst="straightConnector1">
                <a:avLst/>
              </a:prstGeom>
              <a:noFill/>
              <a:ln w="9525" cap="flat" cmpd="sng">
                <a:solidFill>
                  <a:srgbClr val="868686"/>
                </a:solidFill>
                <a:prstDash val="solid"/>
                <a:round/>
                <a:headEnd type="none" w="sm" len="sm"/>
                <a:tailEnd type="none" w="sm" len="sm"/>
              </a:ln>
            </p:spPr>
          </p:cxnSp>
          <p:cxnSp>
            <p:nvCxnSpPr>
              <p:cNvPr id="815" name="Google Shape;815;p11"/>
              <p:cNvCxnSpPr>
                <a:stCxn id="816" idx="6"/>
                <a:endCxn id="808" idx="2"/>
              </p:cNvCxnSpPr>
              <p:nvPr/>
            </p:nvCxnSpPr>
            <p:spPr>
              <a:xfrm>
                <a:off x="1247945" y="4028904"/>
                <a:ext cx="1535100" cy="710100"/>
              </a:xfrm>
              <a:prstGeom prst="straightConnector1">
                <a:avLst/>
              </a:prstGeom>
              <a:noFill/>
              <a:ln w="9525" cap="flat" cmpd="sng">
                <a:solidFill>
                  <a:srgbClr val="868686"/>
                </a:solidFill>
                <a:prstDash val="solid"/>
                <a:round/>
                <a:headEnd type="none" w="sm" len="sm"/>
                <a:tailEnd type="none" w="sm" len="sm"/>
              </a:ln>
            </p:spPr>
          </p:cxnSp>
          <p:cxnSp>
            <p:nvCxnSpPr>
              <p:cNvPr id="817" name="Google Shape;817;p11"/>
              <p:cNvCxnSpPr>
                <a:stCxn id="818" idx="6"/>
                <a:endCxn id="808" idx="2"/>
              </p:cNvCxnSpPr>
              <p:nvPr/>
            </p:nvCxnSpPr>
            <p:spPr>
              <a:xfrm>
                <a:off x="1247944" y="3702671"/>
                <a:ext cx="1535100" cy="1036200"/>
              </a:xfrm>
              <a:prstGeom prst="straightConnector1">
                <a:avLst/>
              </a:prstGeom>
              <a:noFill/>
              <a:ln w="9525" cap="flat" cmpd="sng">
                <a:solidFill>
                  <a:srgbClr val="868686"/>
                </a:solidFill>
                <a:prstDash val="solid"/>
                <a:round/>
                <a:headEnd type="none" w="sm" len="sm"/>
                <a:tailEnd type="none" w="sm" len="sm"/>
              </a:ln>
            </p:spPr>
          </p:cxnSp>
          <p:cxnSp>
            <p:nvCxnSpPr>
              <p:cNvPr id="819" name="Google Shape;819;p11"/>
              <p:cNvCxnSpPr>
                <a:stCxn id="820" idx="6"/>
                <a:endCxn id="808" idx="2"/>
              </p:cNvCxnSpPr>
              <p:nvPr/>
            </p:nvCxnSpPr>
            <p:spPr>
              <a:xfrm>
                <a:off x="1247944" y="3376439"/>
                <a:ext cx="1535100" cy="1362600"/>
              </a:xfrm>
              <a:prstGeom prst="straightConnector1">
                <a:avLst/>
              </a:prstGeom>
              <a:noFill/>
              <a:ln w="9525" cap="flat" cmpd="sng">
                <a:solidFill>
                  <a:srgbClr val="868686"/>
                </a:solidFill>
                <a:prstDash val="solid"/>
                <a:round/>
                <a:headEnd type="none" w="sm" len="sm"/>
                <a:tailEnd type="none" w="sm" len="sm"/>
              </a:ln>
            </p:spPr>
          </p:cxnSp>
          <p:cxnSp>
            <p:nvCxnSpPr>
              <p:cNvPr id="821" name="Google Shape;821;p11"/>
              <p:cNvCxnSpPr>
                <a:stCxn id="822" idx="6"/>
                <a:endCxn id="808" idx="2"/>
              </p:cNvCxnSpPr>
              <p:nvPr/>
            </p:nvCxnSpPr>
            <p:spPr>
              <a:xfrm>
                <a:off x="1247944" y="3050207"/>
                <a:ext cx="1535100" cy="1688700"/>
              </a:xfrm>
              <a:prstGeom prst="straightConnector1">
                <a:avLst/>
              </a:prstGeom>
              <a:noFill/>
              <a:ln w="9525" cap="flat" cmpd="sng">
                <a:solidFill>
                  <a:srgbClr val="868686"/>
                </a:solidFill>
                <a:prstDash val="solid"/>
                <a:round/>
                <a:headEnd type="none" w="sm" len="sm"/>
                <a:tailEnd type="none" w="sm" len="sm"/>
              </a:ln>
            </p:spPr>
          </p:cxnSp>
          <p:cxnSp>
            <p:nvCxnSpPr>
              <p:cNvPr id="823" name="Google Shape;823;p11"/>
              <p:cNvCxnSpPr>
                <a:stCxn id="824" idx="6"/>
                <a:endCxn id="808" idx="2"/>
              </p:cNvCxnSpPr>
              <p:nvPr/>
            </p:nvCxnSpPr>
            <p:spPr>
              <a:xfrm>
                <a:off x="1247944" y="2723975"/>
                <a:ext cx="1535100" cy="2014800"/>
              </a:xfrm>
              <a:prstGeom prst="straightConnector1">
                <a:avLst/>
              </a:prstGeom>
              <a:noFill/>
              <a:ln w="9525" cap="flat" cmpd="sng">
                <a:solidFill>
                  <a:srgbClr val="868686"/>
                </a:solidFill>
                <a:prstDash val="solid"/>
                <a:round/>
                <a:headEnd type="none" w="sm" len="sm"/>
                <a:tailEnd type="none" w="sm" len="sm"/>
              </a:ln>
            </p:spPr>
          </p:cxnSp>
          <p:cxnSp>
            <p:nvCxnSpPr>
              <p:cNvPr id="825" name="Google Shape;825;p11"/>
              <p:cNvCxnSpPr>
                <a:stCxn id="826" idx="6"/>
                <a:endCxn id="808" idx="2"/>
              </p:cNvCxnSpPr>
              <p:nvPr/>
            </p:nvCxnSpPr>
            <p:spPr>
              <a:xfrm>
                <a:off x="1247944" y="2397742"/>
                <a:ext cx="1535100" cy="2341200"/>
              </a:xfrm>
              <a:prstGeom prst="straightConnector1">
                <a:avLst/>
              </a:prstGeom>
              <a:noFill/>
              <a:ln w="9525" cap="flat" cmpd="sng">
                <a:solidFill>
                  <a:srgbClr val="868686"/>
                </a:solidFill>
                <a:prstDash val="solid"/>
                <a:round/>
                <a:headEnd type="none" w="sm" len="sm"/>
                <a:tailEnd type="none" w="sm" len="sm"/>
              </a:ln>
            </p:spPr>
          </p:cxnSp>
          <p:cxnSp>
            <p:nvCxnSpPr>
              <p:cNvPr id="827" name="Google Shape;827;p11"/>
              <p:cNvCxnSpPr>
                <a:stCxn id="828" idx="6"/>
                <a:endCxn id="808" idx="2"/>
              </p:cNvCxnSpPr>
              <p:nvPr/>
            </p:nvCxnSpPr>
            <p:spPr>
              <a:xfrm>
                <a:off x="1239256" y="2071510"/>
                <a:ext cx="1543800" cy="2667300"/>
              </a:xfrm>
              <a:prstGeom prst="straightConnector1">
                <a:avLst/>
              </a:prstGeom>
              <a:noFill/>
              <a:ln w="9525" cap="flat" cmpd="sng">
                <a:solidFill>
                  <a:srgbClr val="868686"/>
                </a:solidFill>
                <a:prstDash val="solid"/>
                <a:round/>
                <a:headEnd type="none" w="sm" len="sm"/>
                <a:tailEnd type="none" w="sm" len="sm"/>
              </a:ln>
            </p:spPr>
          </p:cxnSp>
          <p:cxnSp>
            <p:nvCxnSpPr>
              <p:cNvPr id="829" name="Google Shape;829;p11"/>
              <p:cNvCxnSpPr>
                <a:stCxn id="830" idx="6"/>
                <a:endCxn id="808" idx="2"/>
              </p:cNvCxnSpPr>
              <p:nvPr/>
            </p:nvCxnSpPr>
            <p:spPr>
              <a:xfrm>
                <a:off x="1239255" y="1745279"/>
                <a:ext cx="1543800" cy="2993700"/>
              </a:xfrm>
              <a:prstGeom prst="straightConnector1">
                <a:avLst/>
              </a:prstGeom>
              <a:noFill/>
              <a:ln w="9525" cap="flat" cmpd="sng">
                <a:solidFill>
                  <a:srgbClr val="868686"/>
                </a:solidFill>
                <a:prstDash val="solid"/>
                <a:round/>
                <a:headEnd type="none" w="sm" len="sm"/>
                <a:tailEnd type="none" w="sm" len="sm"/>
              </a:ln>
            </p:spPr>
          </p:cxnSp>
          <p:cxnSp>
            <p:nvCxnSpPr>
              <p:cNvPr id="831" name="Google Shape;831;p11"/>
              <p:cNvCxnSpPr>
                <a:stCxn id="807" idx="6"/>
                <a:endCxn id="832" idx="2"/>
              </p:cNvCxnSpPr>
              <p:nvPr/>
            </p:nvCxnSpPr>
            <p:spPr>
              <a:xfrm rot="10800000" flipH="1">
                <a:off x="1256634" y="4281733"/>
                <a:ext cx="1526400" cy="1052100"/>
              </a:xfrm>
              <a:prstGeom prst="straightConnector1">
                <a:avLst/>
              </a:prstGeom>
              <a:noFill/>
              <a:ln w="9525" cap="flat" cmpd="sng">
                <a:solidFill>
                  <a:srgbClr val="868686"/>
                </a:solidFill>
                <a:prstDash val="solid"/>
                <a:round/>
                <a:headEnd type="none" w="sm" len="sm"/>
                <a:tailEnd type="none" w="sm" len="sm"/>
              </a:ln>
            </p:spPr>
          </p:cxnSp>
          <p:cxnSp>
            <p:nvCxnSpPr>
              <p:cNvPr id="833" name="Google Shape;833;p11"/>
              <p:cNvCxnSpPr>
                <a:stCxn id="810" idx="6"/>
                <a:endCxn id="832" idx="2"/>
              </p:cNvCxnSpPr>
              <p:nvPr/>
            </p:nvCxnSpPr>
            <p:spPr>
              <a:xfrm rot="10800000" flipH="1">
                <a:off x="1256634" y="4281901"/>
                <a:ext cx="1526400" cy="725700"/>
              </a:xfrm>
              <a:prstGeom prst="straightConnector1">
                <a:avLst/>
              </a:prstGeom>
              <a:noFill/>
              <a:ln w="9525" cap="flat" cmpd="sng">
                <a:solidFill>
                  <a:srgbClr val="868686"/>
                </a:solidFill>
                <a:prstDash val="solid"/>
                <a:round/>
                <a:headEnd type="none" w="sm" len="sm"/>
                <a:tailEnd type="none" w="sm" len="sm"/>
              </a:ln>
            </p:spPr>
          </p:cxnSp>
          <p:cxnSp>
            <p:nvCxnSpPr>
              <p:cNvPr id="834" name="Google Shape;834;p11"/>
              <p:cNvCxnSpPr>
                <a:stCxn id="812" idx="6"/>
                <a:endCxn id="832" idx="2"/>
              </p:cNvCxnSpPr>
              <p:nvPr/>
            </p:nvCxnSpPr>
            <p:spPr>
              <a:xfrm rot="10800000" flipH="1">
                <a:off x="1256634" y="4281769"/>
                <a:ext cx="1526400" cy="399600"/>
              </a:xfrm>
              <a:prstGeom prst="straightConnector1">
                <a:avLst/>
              </a:prstGeom>
              <a:noFill/>
              <a:ln w="9525" cap="flat" cmpd="sng">
                <a:solidFill>
                  <a:srgbClr val="868686"/>
                </a:solidFill>
                <a:prstDash val="solid"/>
                <a:round/>
                <a:headEnd type="none" w="sm" len="sm"/>
                <a:tailEnd type="none" w="sm" len="sm"/>
              </a:ln>
            </p:spPr>
          </p:cxnSp>
          <p:cxnSp>
            <p:nvCxnSpPr>
              <p:cNvPr id="835" name="Google Shape;835;p11"/>
              <p:cNvCxnSpPr>
                <a:stCxn id="814" idx="6"/>
                <a:endCxn id="832" idx="2"/>
              </p:cNvCxnSpPr>
              <p:nvPr/>
            </p:nvCxnSpPr>
            <p:spPr>
              <a:xfrm rot="10800000" flipH="1">
                <a:off x="1256634" y="4281936"/>
                <a:ext cx="1526400" cy="73200"/>
              </a:xfrm>
              <a:prstGeom prst="straightConnector1">
                <a:avLst/>
              </a:prstGeom>
              <a:noFill/>
              <a:ln w="9525" cap="flat" cmpd="sng">
                <a:solidFill>
                  <a:srgbClr val="868686"/>
                </a:solidFill>
                <a:prstDash val="solid"/>
                <a:round/>
                <a:headEnd type="none" w="sm" len="sm"/>
                <a:tailEnd type="none" w="sm" len="sm"/>
              </a:ln>
            </p:spPr>
          </p:cxnSp>
          <p:cxnSp>
            <p:nvCxnSpPr>
              <p:cNvPr id="836" name="Google Shape;836;p11"/>
              <p:cNvCxnSpPr>
                <a:stCxn id="816" idx="6"/>
                <a:endCxn id="832" idx="2"/>
              </p:cNvCxnSpPr>
              <p:nvPr/>
            </p:nvCxnSpPr>
            <p:spPr>
              <a:xfrm>
                <a:off x="1247945" y="4028904"/>
                <a:ext cx="1535100" cy="252900"/>
              </a:xfrm>
              <a:prstGeom prst="straightConnector1">
                <a:avLst/>
              </a:prstGeom>
              <a:noFill/>
              <a:ln w="9525" cap="flat" cmpd="sng">
                <a:solidFill>
                  <a:srgbClr val="868686"/>
                </a:solidFill>
                <a:prstDash val="solid"/>
                <a:round/>
                <a:headEnd type="none" w="sm" len="sm"/>
                <a:tailEnd type="none" w="sm" len="sm"/>
              </a:ln>
            </p:spPr>
          </p:cxnSp>
          <p:cxnSp>
            <p:nvCxnSpPr>
              <p:cNvPr id="837" name="Google Shape;837;p11"/>
              <p:cNvCxnSpPr>
                <a:stCxn id="818" idx="6"/>
                <a:endCxn id="832" idx="2"/>
              </p:cNvCxnSpPr>
              <p:nvPr/>
            </p:nvCxnSpPr>
            <p:spPr>
              <a:xfrm>
                <a:off x="1247944" y="3702671"/>
                <a:ext cx="1535100" cy="579300"/>
              </a:xfrm>
              <a:prstGeom prst="straightConnector1">
                <a:avLst/>
              </a:prstGeom>
              <a:noFill/>
              <a:ln w="9525" cap="flat" cmpd="sng">
                <a:solidFill>
                  <a:srgbClr val="868686"/>
                </a:solidFill>
                <a:prstDash val="solid"/>
                <a:round/>
                <a:headEnd type="none" w="sm" len="sm"/>
                <a:tailEnd type="none" w="sm" len="sm"/>
              </a:ln>
            </p:spPr>
          </p:cxnSp>
          <p:cxnSp>
            <p:nvCxnSpPr>
              <p:cNvPr id="838" name="Google Shape;838;p11"/>
              <p:cNvCxnSpPr>
                <a:stCxn id="820" idx="6"/>
                <a:endCxn id="832" idx="2"/>
              </p:cNvCxnSpPr>
              <p:nvPr/>
            </p:nvCxnSpPr>
            <p:spPr>
              <a:xfrm>
                <a:off x="1247944" y="3376439"/>
                <a:ext cx="1535100" cy="905400"/>
              </a:xfrm>
              <a:prstGeom prst="straightConnector1">
                <a:avLst/>
              </a:prstGeom>
              <a:noFill/>
              <a:ln w="9525" cap="flat" cmpd="sng">
                <a:solidFill>
                  <a:srgbClr val="868686"/>
                </a:solidFill>
                <a:prstDash val="solid"/>
                <a:round/>
                <a:headEnd type="none" w="sm" len="sm"/>
                <a:tailEnd type="none" w="sm" len="sm"/>
              </a:ln>
            </p:spPr>
          </p:cxnSp>
          <p:cxnSp>
            <p:nvCxnSpPr>
              <p:cNvPr id="839" name="Google Shape;839;p11"/>
              <p:cNvCxnSpPr>
                <a:stCxn id="822" idx="6"/>
                <a:endCxn id="832" idx="2"/>
              </p:cNvCxnSpPr>
              <p:nvPr/>
            </p:nvCxnSpPr>
            <p:spPr>
              <a:xfrm>
                <a:off x="1247944" y="3050207"/>
                <a:ext cx="1535100" cy="1231500"/>
              </a:xfrm>
              <a:prstGeom prst="straightConnector1">
                <a:avLst/>
              </a:prstGeom>
              <a:noFill/>
              <a:ln w="9525" cap="flat" cmpd="sng">
                <a:solidFill>
                  <a:srgbClr val="868686"/>
                </a:solidFill>
                <a:prstDash val="solid"/>
                <a:round/>
                <a:headEnd type="none" w="sm" len="sm"/>
                <a:tailEnd type="none" w="sm" len="sm"/>
              </a:ln>
            </p:spPr>
          </p:cxnSp>
          <p:cxnSp>
            <p:nvCxnSpPr>
              <p:cNvPr id="840" name="Google Shape;840;p11"/>
              <p:cNvCxnSpPr>
                <a:stCxn id="824" idx="6"/>
                <a:endCxn id="832" idx="2"/>
              </p:cNvCxnSpPr>
              <p:nvPr/>
            </p:nvCxnSpPr>
            <p:spPr>
              <a:xfrm>
                <a:off x="1247944" y="2723975"/>
                <a:ext cx="1535100" cy="1557900"/>
              </a:xfrm>
              <a:prstGeom prst="straightConnector1">
                <a:avLst/>
              </a:prstGeom>
              <a:noFill/>
              <a:ln w="9525" cap="flat" cmpd="sng">
                <a:solidFill>
                  <a:srgbClr val="868686"/>
                </a:solidFill>
                <a:prstDash val="solid"/>
                <a:round/>
                <a:headEnd type="none" w="sm" len="sm"/>
                <a:tailEnd type="none" w="sm" len="sm"/>
              </a:ln>
            </p:spPr>
          </p:cxnSp>
          <p:cxnSp>
            <p:nvCxnSpPr>
              <p:cNvPr id="841" name="Google Shape;841;p11"/>
              <p:cNvCxnSpPr>
                <a:stCxn id="826" idx="6"/>
                <a:endCxn id="832" idx="2"/>
              </p:cNvCxnSpPr>
              <p:nvPr/>
            </p:nvCxnSpPr>
            <p:spPr>
              <a:xfrm>
                <a:off x="1247944" y="2397742"/>
                <a:ext cx="1535100" cy="1884000"/>
              </a:xfrm>
              <a:prstGeom prst="straightConnector1">
                <a:avLst/>
              </a:prstGeom>
              <a:noFill/>
              <a:ln w="9525" cap="flat" cmpd="sng">
                <a:solidFill>
                  <a:srgbClr val="868686"/>
                </a:solidFill>
                <a:prstDash val="solid"/>
                <a:round/>
                <a:headEnd type="none" w="sm" len="sm"/>
                <a:tailEnd type="none" w="sm" len="sm"/>
              </a:ln>
            </p:spPr>
          </p:cxnSp>
          <p:cxnSp>
            <p:nvCxnSpPr>
              <p:cNvPr id="842" name="Google Shape;842;p11"/>
              <p:cNvCxnSpPr>
                <a:stCxn id="828" idx="6"/>
                <a:endCxn id="832" idx="2"/>
              </p:cNvCxnSpPr>
              <p:nvPr/>
            </p:nvCxnSpPr>
            <p:spPr>
              <a:xfrm>
                <a:off x="1239256" y="2071510"/>
                <a:ext cx="1543800" cy="2210400"/>
              </a:xfrm>
              <a:prstGeom prst="straightConnector1">
                <a:avLst/>
              </a:prstGeom>
              <a:noFill/>
              <a:ln w="9525" cap="flat" cmpd="sng">
                <a:solidFill>
                  <a:srgbClr val="868686"/>
                </a:solidFill>
                <a:prstDash val="solid"/>
                <a:round/>
                <a:headEnd type="none" w="sm" len="sm"/>
                <a:tailEnd type="none" w="sm" len="sm"/>
              </a:ln>
            </p:spPr>
          </p:cxnSp>
          <p:cxnSp>
            <p:nvCxnSpPr>
              <p:cNvPr id="843" name="Google Shape;843;p11"/>
              <p:cNvCxnSpPr>
                <a:stCxn id="830" idx="6"/>
                <a:endCxn id="832" idx="2"/>
              </p:cNvCxnSpPr>
              <p:nvPr/>
            </p:nvCxnSpPr>
            <p:spPr>
              <a:xfrm>
                <a:off x="1239255" y="1745279"/>
                <a:ext cx="1543800" cy="2536500"/>
              </a:xfrm>
              <a:prstGeom prst="straightConnector1">
                <a:avLst/>
              </a:prstGeom>
              <a:noFill/>
              <a:ln w="9525" cap="flat" cmpd="sng">
                <a:solidFill>
                  <a:srgbClr val="868686"/>
                </a:solidFill>
                <a:prstDash val="solid"/>
                <a:round/>
                <a:headEnd type="none" w="sm" len="sm"/>
                <a:tailEnd type="none" w="sm" len="sm"/>
              </a:ln>
            </p:spPr>
          </p:cxnSp>
          <p:cxnSp>
            <p:nvCxnSpPr>
              <p:cNvPr id="844" name="Google Shape;844;p11"/>
              <p:cNvCxnSpPr>
                <a:stCxn id="807" idx="6"/>
                <a:endCxn id="845" idx="2"/>
              </p:cNvCxnSpPr>
              <p:nvPr/>
            </p:nvCxnSpPr>
            <p:spPr>
              <a:xfrm rot="10800000" flipH="1">
                <a:off x="1256634" y="3824833"/>
                <a:ext cx="1526400" cy="1509000"/>
              </a:xfrm>
              <a:prstGeom prst="straightConnector1">
                <a:avLst/>
              </a:prstGeom>
              <a:noFill/>
              <a:ln w="9525" cap="flat" cmpd="sng">
                <a:solidFill>
                  <a:srgbClr val="868686"/>
                </a:solidFill>
                <a:prstDash val="solid"/>
                <a:round/>
                <a:headEnd type="none" w="sm" len="sm"/>
                <a:tailEnd type="none" w="sm" len="sm"/>
              </a:ln>
            </p:spPr>
          </p:cxnSp>
          <p:cxnSp>
            <p:nvCxnSpPr>
              <p:cNvPr id="846" name="Google Shape;846;p11"/>
              <p:cNvCxnSpPr>
                <a:stCxn id="810" idx="6"/>
                <a:endCxn id="845" idx="2"/>
              </p:cNvCxnSpPr>
              <p:nvPr/>
            </p:nvCxnSpPr>
            <p:spPr>
              <a:xfrm rot="10800000" flipH="1">
                <a:off x="1256634" y="3824701"/>
                <a:ext cx="1526400" cy="1182900"/>
              </a:xfrm>
              <a:prstGeom prst="straightConnector1">
                <a:avLst/>
              </a:prstGeom>
              <a:noFill/>
              <a:ln w="9525" cap="flat" cmpd="sng">
                <a:solidFill>
                  <a:srgbClr val="868686"/>
                </a:solidFill>
                <a:prstDash val="solid"/>
                <a:round/>
                <a:headEnd type="none" w="sm" len="sm"/>
                <a:tailEnd type="none" w="sm" len="sm"/>
              </a:ln>
            </p:spPr>
          </p:cxnSp>
          <p:cxnSp>
            <p:nvCxnSpPr>
              <p:cNvPr id="847" name="Google Shape;847;p11"/>
              <p:cNvCxnSpPr>
                <a:stCxn id="812" idx="6"/>
                <a:endCxn id="845" idx="2"/>
              </p:cNvCxnSpPr>
              <p:nvPr/>
            </p:nvCxnSpPr>
            <p:spPr>
              <a:xfrm rot="10800000" flipH="1">
                <a:off x="1256634" y="3824869"/>
                <a:ext cx="1526400" cy="856500"/>
              </a:xfrm>
              <a:prstGeom prst="straightConnector1">
                <a:avLst/>
              </a:prstGeom>
              <a:noFill/>
              <a:ln w="9525" cap="flat" cmpd="sng">
                <a:solidFill>
                  <a:srgbClr val="868686"/>
                </a:solidFill>
                <a:prstDash val="solid"/>
                <a:round/>
                <a:headEnd type="none" w="sm" len="sm"/>
                <a:tailEnd type="none" w="sm" len="sm"/>
              </a:ln>
            </p:spPr>
          </p:cxnSp>
          <p:cxnSp>
            <p:nvCxnSpPr>
              <p:cNvPr id="848" name="Google Shape;848;p11"/>
              <p:cNvCxnSpPr>
                <a:stCxn id="814" idx="6"/>
                <a:endCxn id="845" idx="2"/>
              </p:cNvCxnSpPr>
              <p:nvPr/>
            </p:nvCxnSpPr>
            <p:spPr>
              <a:xfrm rot="10800000" flipH="1">
                <a:off x="1256634" y="3824736"/>
                <a:ext cx="1526400" cy="530400"/>
              </a:xfrm>
              <a:prstGeom prst="straightConnector1">
                <a:avLst/>
              </a:prstGeom>
              <a:noFill/>
              <a:ln w="9525" cap="flat" cmpd="sng">
                <a:solidFill>
                  <a:srgbClr val="868686"/>
                </a:solidFill>
                <a:prstDash val="solid"/>
                <a:round/>
                <a:headEnd type="none" w="sm" len="sm"/>
                <a:tailEnd type="none" w="sm" len="sm"/>
              </a:ln>
            </p:spPr>
          </p:cxnSp>
          <p:cxnSp>
            <p:nvCxnSpPr>
              <p:cNvPr id="849" name="Google Shape;849;p11"/>
              <p:cNvCxnSpPr>
                <a:stCxn id="816" idx="6"/>
                <a:endCxn id="845" idx="2"/>
              </p:cNvCxnSpPr>
              <p:nvPr/>
            </p:nvCxnSpPr>
            <p:spPr>
              <a:xfrm rot="10800000" flipH="1">
                <a:off x="1247945" y="3824904"/>
                <a:ext cx="1535100" cy="204000"/>
              </a:xfrm>
              <a:prstGeom prst="straightConnector1">
                <a:avLst/>
              </a:prstGeom>
              <a:noFill/>
              <a:ln w="9525" cap="flat" cmpd="sng">
                <a:solidFill>
                  <a:srgbClr val="868686"/>
                </a:solidFill>
                <a:prstDash val="solid"/>
                <a:round/>
                <a:headEnd type="none" w="sm" len="sm"/>
                <a:tailEnd type="none" w="sm" len="sm"/>
              </a:ln>
            </p:spPr>
          </p:cxnSp>
          <p:cxnSp>
            <p:nvCxnSpPr>
              <p:cNvPr id="850" name="Google Shape;850;p11"/>
              <p:cNvCxnSpPr>
                <a:stCxn id="818" idx="6"/>
                <a:endCxn id="845" idx="2"/>
              </p:cNvCxnSpPr>
              <p:nvPr/>
            </p:nvCxnSpPr>
            <p:spPr>
              <a:xfrm>
                <a:off x="1247944" y="3702671"/>
                <a:ext cx="1535100" cy="122100"/>
              </a:xfrm>
              <a:prstGeom prst="straightConnector1">
                <a:avLst/>
              </a:prstGeom>
              <a:noFill/>
              <a:ln w="9525" cap="flat" cmpd="sng">
                <a:solidFill>
                  <a:srgbClr val="868686"/>
                </a:solidFill>
                <a:prstDash val="solid"/>
                <a:round/>
                <a:headEnd type="none" w="sm" len="sm"/>
                <a:tailEnd type="none" w="sm" len="sm"/>
              </a:ln>
            </p:spPr>
          </p:cxnSp>
          <p:cxnSp>
            <p:nvCxnSpPr>
              <p:cNvPr id="851" name="Google Shape;851;p11"/>
              <p:cNvCxnSpPr>
                <a:stCxn id="820" idx="6"/>
                <a:endCxn id="845" idx="2"/>
              </p:cNvCxnSpPr>
              <p:nvPr/>
            </p:nvCxnSpPr>
            <p:spPr>
              <a:xfrm>
                <a:off x="1247944" y="3376439"/>
                <a:ext cx="1535100" cy="448200"/>
              </a:xfrm>
              <a:prstGeom prst="straightConnector1">
                <a:avLst/>
              </a:prstGeom>
              <a:noFill/>
              <a:ln w="9525" cap="flat" cmpd="sng">
                <a:solidFill>
                  <a:srgbClr val="868686"/>
                </a:solidFill>
                <a:prstDash val="solid"/>
                <a:round/>
                <a:headEnd type="none" w="sm" len="sm"/>
                <a:tailEnd type="none" w="sm" len="sm"/>
              </a:ln>
            </p:spPr>
          </p:cxnSp>
          <p:cxnSp>
            <p:nvCxnSpPr>
              <p:cNvPr id="852" name="Google Shape;852;p11"/>
              <p:cNvCxnSpPr>
                <a:stCxn id="822" idx="6"/>
                <a:endCxn id="845" idx="2"/>
              </p:cNvCxnSpPr>
              <p:nvPr/>
            </p:nvCxnSpPr>
            <p:spPr>
              <a:xfrm>
                <a:off x="1247944" y="3050207"/>
                <a:ext cx="1535100" cy="774600"/>
              </a:xfrm>
              <a:prstGeom prst="straightConnector1">
                <a:avLst/>
              </a:prstGeom>
              <a:noFill/>
              <a:ln w="9525" cap="flat" cmpd="sng">
                <a:solidFill>
                  <a:srgbClr val="868686"/>
                </a:solidFill>
                <a:prstDash val="solid"/>
                <a:round/>
                <a:headEnd type="none" w="sm" len="sm"/>
                <a:tailEnd type="none" w="sm" len="sm"/>
              </a:ln>
            </p:spPr>
          </p:cxnSp>
          <p:cxnSp>
            <p:nvCxnSpPr>
              <p:cNvPr id="853" name="Google Shape;853;p11"/>
              <p:cNvCxnSpPr>
                <a:stCxn id="824" idx="6"/>
                <a:endCxn id="845" idx="2"/>
              </p:cNvCxnSpPr>
              <p:nvPr/>
            </p:nvCxnSpPr>
            <p:spPr>
              <a:xfrm>
                <a:off x="1247944" y="2723975"/>
                <a:ext cx="1535100" cy="1100700"/>
              </a:xfrm>
              <a:prstGeom prst="straightConnector1">
                <a:avLst/>
              </a:prstGeom>
              <a:noFill/>
              <a:ln w="9525" cap="flat" cmpd="sng">
                <a:solidFill>
                  <a:srgbClr val="868686"/>
                </a:solidFill>
                <a:prstDash val="solid"/>
                <a:round/>
                <a:headEnd type="none" w="sm" len="sm"/>
                <a:tailEnd type="none" w="sm" len="sm"/>
              </a:ln>
            </p:spPr>
          </p:cxnSp>
          <p:cxnSp>
            <p:nvCxnSpPr>
              <p:cNvPr id="854" name="Google Shape;854;p11"/>
              <p:cNvCxnSpPr>
                <a:stCxn id="826" idx="6"/>
                <a:endCxn id="845" idx="2"/>
              </p:cNvCxnSpPr>
              <p:nvPr/>
            </p:nvCxnSpPr>
            <p:spPr>
              <a:xfrm>
                <a:off x="1247944" y="2397742"/>
                <a:ext cx="1535100" cy="1427100"/>
              </a:xfrm>
              <a:prstGeom prst="straightConnector1">
                <a:avLst/>
              </a:prstGeom>
              <a:noFill/>
              <a:ln w="9525" cap="flat" cmpd="sng">
                <a:solidFill>
                  <a:srgbClr val="868686"/>
                </a:solidFill>
                <a:prstDash val="solid"/>
                <a:round/>
                <a:headEnd type="none" w="sm" len="sm"/>
                <a:tailEnd type="none" w="sm" len="sm"/>
              </a:ln>
            </p:spPr>
          </p:cxnSp>
          <p:cxnSp>
            <p:nvCxnSpPr>
              <p:cNvPr id="855" name="Google Shape;855;p11"/>
              <p:cNvCxnSpPr>
                <a:stCxn id="828" idx="6"/>
                <a:endCxn id="845" idx="2"/>
              </p:cNvCxnSpPr>
              <p:nvPr/>
            </p:nvCxnSpPr>
            <p:spPr>
              <a:xfrm>
                <a:off x="1239256" y="2071510"/>
                <a:ext cx="1543800" cy="1753200"/>
              </a:xfrm>
              <a:prstGeom prst="straightConnector1">
                <a:avLst/>
              </a:prstGeom>
              <a:noFill/>
              <a:ln w="9525" cap="flat" cmpd="sng">
                <a:solidFill>
                  <a:srgbClr val="868686"/>
                </a:solidFill>
                <a:prstDash val="solid"/>
                <a:round/>
                <a:headEnd type="none" w="sm" len="sm"/>
                <a:tailEnd type="none" w="sm" len="sm"/>
              </a:ln>
            </p:spPr>
          </p:cxnSp>
          <p:cxnSp>
            <p:nvCxnSpPr>
              <p:cNvPr id="856" name="Google Shape;856;p11"/>
              <p:cNvCxnSpPr>
                <a:stCxn id="830" idx="6"/>
                <a:endCxn id="845" idx="2"/>
              </p:cNvCxnSpPr>
              <p:nvPr/>
            </p:nvCxnSpPr>
            <p:spPr>
              <a:xfrm>
                <a:off x="1239255" y="1745279"/>
                <a:ext cx="1543800" cy="2079600"/>
              </a:xfrm>
              <a:prstGeom prst="straightConnector1">
                <a:avLst/>
              </a:prstGeom>
              <a:noFill/>
              <a:ln w="9525" cap="flat" cmpd="sng">
                <a:solidFill>
                  <a:srgbClr val="868686"/>
                </a:solidFill>
                <a:prstDash val="solid"/>
                <a:round/>
                <a:headEnd type="none" w="sm" len="sm"/>
                <a:tailEnd type="none" w="sm" len="sm"/>
              </a:ln>
            </p:spPr>
          </p:cxnSp>
          <p:cxnSp>
            <p:nvCxnSpPr>
              <p:cNvPr id="857" name="Google Shape;857;p11"/>
              <p:cNvCxnSpPr>
                <a:stCxn id="807" idx="6"/>
                <a:endCxn id="858" idx="2"/>
              </p:cNvCxnSpPr>
              <p:nvPr/>
            </p:nvCxnSpPr>
            <p:spPr>
              <a:xfrm rot="10800000" flipH="1">
                <a:off x="1256634" y="3367633"/>
                <a:ext cx="1526400" cy="1966200"/>
              </a:xfrm>
              <a:prstGeom prst="straightConnector1">
                <a:avLst/>
              </a:prstGeom>
              <a:noFill/>
              <a:ln w="9525" cap="flat" cmpd="sng">
                <a:solidFill>
                  <a:srgbClr val="868686"/>
                </a:solidFill>
                <a:prstDash val="solid"/>
                <a:round/>
                <a:headEnd type="none" w="sm" len="sm"/>
                <a:tailEnd type="none" w="sm" len="sm"/>
              </a:ln>
            </p:spPr>
          </p:cxnSp>
          <p:cxnSp>
            <p:nvCxnSpPr>
              <p:cNvPr id="859" name="Google Shape;859;p11"/>
              <p:cNvCxnSpPr>
                <a:stCxn id="810" idx="6"/>
                <a:endCxn id="858" idx="2"/>
              </p:cNvCxnSpPr>
              <p:nvPr/>
            </p:nvCxnSpPr>
            <p:spPr>
              <a:xfrm rot="10800000" flipH="1">
                <a:off x="1256634" y="3367801"/>
                <a:ext cx="1526400" cy="1639800"/>
              </a:xfrm>
              <a:prstGeom prst="straightConnector1">
                <a:avLst/>
              </a:prstGeom>
              <a:noFill/>
              <a:ln w="9525" cap="flat" cmpd="sng">
                <a:solidFill>
                  <a:srgbClr val="868686"/>
                </a:solidFill>
                <a:prstDash val="solid"/>
                <a:round/>
                <a:headEnd type="none" w="sm" len="sm"/>
                <a:tailEnd type="none" w="sm" len="sm"/>
              </a:ln>
            </p:spPr>
          </p:cxnSp>
          <p:cxnSp>
            <p:nvCxnSpPr>
              <p:cNvPr id="860" name="Google Shape;860;p11"/>
              <p:cNvCxnSpPr>
                <a:stCxn id="812" idx="6"/>
                <a:endCxn id="858" idx="2"/>
              </p:cNvCxnSpPr>
              <p:nvPr/>
            </p:nvCxnSpPr>
            <p:spPr>
              <a:xfrm rot="10800000" flipH="1">
                <a:off x="1256634" y="3367669"/>
                <a:ext cx="1526400" cy="1313700"/>
              </a:xfrm>
              <a:prstGeom prst="straightConnector1">
                <a:avLst/>
              </a:prstGeom>
              <a:noFill/>
              <a:ln w="9525" cap="flat" cmpd="sng">
                <a:solidFill>
                  <a:srgbClr val="868686"/>
                </a:solidFill>
                <a:prstDash val="solid"/>
                <a:round/>
                <a:headEnd type="none" w="sm" len="sm"/>
                <a:tailEnd type="none" w="sm" len="sm"/>
              </a:ln>
            </p:spPr>
          </p:cxnSp>
          <p:cxnSp>
            <p:nvCxnSpPr>
              <p:cNvPr id="861" name="Google Shape;861;p11"/>
              <p:cNvCxnSpPr>
                <a:stCxn id="814" idx="6"/>
                <a:endCxn id="858" idx="2"/>
              </p:cNvCxnSpPr>
              <p:nvPr/>
            </p:nvCxnSpPr>
            <p:spPr>
              <a:xfrm rot="10800000" flipH="1">
                <a:off x="1256634" y="3367836"/>
                <a:ext cx="1526400" cy="987300"/>
              </a:xfrm>
              <a:prstGeom prst="straightConnector1">
                <a:avLst/>
              </a:prstGeom>
              <a:noFill/>
              <a:ln w="9525" cap="flat" cmpd="sng">
                <a:solidFill>
                  <a:srgbClr val="868686"/>
                </a:solidFill>
                <a:prstDash val="solid"/>
                <a:round/>
                <a:headEnd type="none" w="sm" len="sm"/>
                <a:tailEnd type="none" w="sm" len="sm"/>
              </a:ln>
            </p:spPr>
          </p:cxnSp>
          <p:cxnSp>
            <p:nvCxnSpPr>
              <p:cNvPr id="862" name="Google Shape;862;p11"/>
              <p:cNvCxnSpPr>
                <a:stCxn id="816" idx="6"/>
                <a:endCxn id="858" idx="2"/>
              </p:cNvCxnSpPr>
              <p:nvPr/>
            </p:nvCxnSpPr>
            <p:spPr>
              <a:xfrm rot="10800000" flipH="1">
                <a:off x="1247945" y="3367704"/>
                <a:ext cx="1535100" cy="661200"/>
              </a:xfrm>
              <a:prstGeom prst="straightConnector1">
                <a:avLst/>
              </a:prstGeom>
              <a:noFill/>
              <a:ln w="9525" cap="flat" cmpd="sng">
                <a:solidFill>
                  <a:srgbClr val="868686"/>
                </a:solidFill>
                <a:prstDash val="solid"/>
                <a:round/>
                <a:headEnd type="none" w="sm" len="sm"/>
                <a:tailEnd type="none" w="sm" len="sm"/>
              </a:ln>
            </p:spPr>
          </p:cxnSp>
          <p:cxnSp>
            <p:nvCxnSpPr>
              <p:cNvPr id="863" name="Google Shape;863;p11"/>
              <p:cNvCxnSpPr>
                <a:stCxn id="818" idx="6"/>
                <a:endCxn id="858" idx="2"/>
              </p:cNvCxnSpPr>
              <p:nvPr/>
            </p:nvCxnSpPr>
            <p:spPr>
              <a:xfrm rot="10800000" flipH="1">
                <a:off x="1247944" y="3367571"/>
                <a:ext cx="1535100" cy="335100"/>
              </a:xfrm>
              <a:prstGeom prst="straightConnector1">
                <a:avLst/>
              </a:prstGeom>
              <a:noFill/>
              <a:ln w="9525" cap="flat" cmpd="sng">
                <a:solidFill>
                  <a:srgbClr val="868686"/>
                </a:solidFill>
                <a:prstDash val="solid"/>
                <a:round/>
                <a:headEnd type="none" w="sm" len="sm"/>
                <a:tailEnd type="none" w="sm" len="sm"/>
              </a:ln>
            </p:spPr>
          </p:cxnSp>
          <p:cxnSp>
            <p:nvCxnSpPr>
              <p:cNvPr id="864" name="Google Shape;864;p11"/>
              <p:cNvCxnSpPr>
                <a:stCxn id="820" idx="6"/>
                <a:endCxn id="858" idx="2"/>
              </p:cNvCxnSpPr>
              <p:nvPr/>
            </p:nvCxnSpPr>
            <p:spPr>
              <a:xfrm rot="10800000" flipH="1">
                <a:off x="1247944" y="3367739"/>
                <a:ext cx="1535100" cy="8700"/>
              </a:xfrm>
              <a:prstGeom prst="straightConnector1">
                <a:avLst/>
              </a:prstGeom>
              <a:noFill/>
              <a:ln w="9525" cap="flat" cmpd="sng">
                <a:solidFill>
                  <a:srgbClr val="868686"/>
                </a:solidFill>
                <a:prstDash val="solid"/>
                <a:round/>
                <a:headEnd type="none" w="sm" len="sm"/>
                <a:tailEnd type="none" w="sm" len="sm"/>
              </a:ln>
            </p:spPr>
          </p:cxnSp>
          <p:cxnSp>
            <p:nvCxnSpPr>
              <p:cNvPr id="865" name="Google Shape;865;p11"/>
              <p:cNvCxnSpPr>
                <a:stCxn id="822" idx="6"/>
                <a:endCxn id="858" idx="2"/>
              </p:cNvCxnSpPr>
              <p:nvPr/>
            </p:nvCxnSpPr>
            <p:spPr>
              <a:xfrm>
                <a:off x="1247944" y="3050207"/>
                <a:ext cx="1535100" cy="317400"/>
              </a:xfrm>
              <a:prstGeom prst="straightConnector1">
                <a:avLst/>
              </a:prstGeom>
              <a:noFill/>
              <a:ln w="9525" cap="flat" cmpd="sng">
                <a:solidFill>
                  <a:srgbClr val="868686"/>
                </a:solidFill>
                <a:prstDash val="solid"/>
                <a:round/>
                <a:headEnd type="none" w="sm" len="sm"/>
                <a:tailEnd type="none" w="sm" len="sm"/>
              </a:ln>
            </p:spPr>
          </p:cxnSp>
          <p:cxnSp>
            <p:nvCxnSpPr>
              <p:cNvPr id="866" name="Google Shape;866;p11"/>
              <p:cNvCxnSpPr>
                <a:stCxn id="824" idx="6"/>
                <a:endCxn id="858" idx="2"/>
              </p:cNvCxnSpPr>
              <p:nvPr/>
            </p:nvCxnSpPr>
            <p:spPr>
              <a:xfrm>
                <a:off x="1247944" y="2723975"/>
                <a:ext cx="1535100" cy="643800"/>
              </a:xfrm>
              <a:prstGeom prst="straightConnector1">
                <a:avLst/>
              </a:prstGeom>
              <a:noFill/>
              <a:ln w="9525" cap="flat" cmpd="sng">
                <a:solidFill>
                  <a:srgbClr val="868686"/>
                </a:solidFill>
                <a:prstDash val="solid"/>
                <a:round/>
                <a:headEnd type="none" w="sm" len="sm"/>
                <a:tailEnd type="none" w="sm" len="sm"/>
              </a:ln>
            </p:spPr>
          </p:cxnSp>
          <p:cxnSp>
            <p:nvCxnSpPr>
              <p:cNvPr id="867" name="Google Shape;867;p11"/>
              <p:cNvCxnSpPr>
                <a:stCxn id="826" idx="6"/>
                <a:endCxn id="858" idx="2"/>
              </p:cNvCxnSpPr>
              <p:nvPr/>
            </p:nvCxnSpPr>
            <p:spPr>
              <a:xfrm>
                <a:off x="1247944" y="2397742"/>
                <a:ext cx="1535100" cy="969900"/>
              </a:xfrm>
              <a:prstGeom prst="straightConnector1">
                <a:avLst/>
              </a:prstGeom>
              <a:noFill/>
              <a:ln w="9525" cap="flat" cmpd="sng">
                <a:solidFill>
                  <a:srgbClr val="868686"/>
                </a:solidFill>
                <a:prstDash val="solid"/>
                <a:round/>
                <a:headEnd type="none" w="sm" len="sm"/>
                <a:tailEnd type="none" w="sm" len="sm"/>
              </a:ln>
            </p:spPr>
          </p:cxnSp>
          <p:cxnSp>
            <p:nvCxnSpPr>
              <p:cNvPr id="868" name="Google Shape;868;p11"/>
              <p:cNvCxnSpPr>
                <a:stCxn id="826" idx="6"/>
                <a:endCxn id="858" idx="2"/>
              </p:cNvCxnSpPr>
              <p:nvPr/>
            </p:nvCxnSpPr>
            <p:spPr>
              <a:xfrm>
                <a:off x="1247944" y="2397742"/>
                <a:ext cx="1535100" cy="969900"/>
              </a:xfrm>
              <a:prstGeom prst="straightConnector1">
                <a:avLst/>
              </a:prstGeom>
              <a:noFill/>
              <a:ln w="9525" cap="flat" cmpd="sng">
                <a:solidFill>
                  <a:srgbClr val="868686"/>
                </a:solidFill>
                <a:prstDash val="solid"/>
                <a:round/>
                <a:headEnd type="none" w="sm" len="sm"/>
                <a:tailEnd type="none" w="sm" len="sm"/>
              </a:ln>
            </p:spPr>
          </p:cxnSp>
          <p:cxnSp>
            <p:nvCxnSpPr>
              <p:cNvPr id="869" name="Google Shape;869;p11"/>
              <p:cNvCxnSpPr>
                <a:stCxn id="828" idx="6"/>
                <a:endCxn id="858" idx="2"/>
              </p:cNvCxnSpPr>
              <p:nvPr/>
            </p:nvCxnSpPr>
            <p:spPr>
              <a:xfrm>
                <a:off x="1239256" y="2071510"/>
                <a:ext cx="1543800" cy="1296300"/>
              </a:xfrm>
              <a:prstGeom prst="straightConnector1">
                <a:avLst/>
              </a:prstGeom>
              <a:noFill/>
              <a:ln w="9525" cap="flat" cmpd="sng">
                <a:solidFill>
                  <a:srgbClr val="868686"/>
                </a:solidFill>
                <a:prstDash val="solid"/>
                <a:round/>
                <a:headEnd type="none" w="sm" len="sm"/>
                <a:tailEnd type="none" w="sm" len="sm"/>
              </a:ln>
            </p:spPr>
          </p:cxnSp>
          <p:cxnSp>
            <p:nvCxnSpPr>
              <p:cNvPr id="870" name="Google Shape;870;p11"/>
              <p:cNvCxnSpPr>
                <a:stCxn id="830" idx="6"/>
                <a:endCxn id="858" idx="2"/>
              </p:cNvCxnSpPr>
              <p:nvPr/>
            </p:nvCxnSpPr>
            <p:spPr>
              <a:xfrm>
                <a:off x="1239255" y="1745279"/>
                <a:ext cx="1543800" cy="1622400"/>
              </a:xfrm>
              <a:prstGeom prst="straightConnector1">
                <a:avLst/>
              </a:prstGeom>
              <a:noFill/>
              <a:ln w="9525" cap="flat" cmpd="sng">
                <a:solidFill>
                  <a:srgbClr val="868686"/>
                </a:solidFill>
                <a:prstDash val="solid"/>
                <a:round/>
                <a:headEnd type="none" w="sm" len="sm"/>
                <a:tailEnd type="none" w="sm" len="sm"/>
              </a:ln>
            </p:spPr>
          </p:cxnSp>
          <p:cxnSp>
            <p:nvCxnSpPr>
              <p:cNvPr id="871" name="Google Shape;871;p11"/>
              <p:cNvCxnSpPr>
                <a:stCxn id="807" idx="6"/>
                <a:endCxn id="872" idx="2"/>
              </p:cNvCxnSpPr>
              <p:nvPr/>
            </p:nvCxnSpPr>
            <p:spPr>
              <a:xfrm rot="10800000" flipH="1">
                <a:off x="1256634" y="2910733"/>
                <a:ext cx="1526400" cy="2423100"/>
              </a:xfrm>
              <a:prstGeom prst="straightConnector1">
                <a:avLst/>
              </a:prstGeom>
              <a:noFill/>
              <a:ln w="9525" cap="flat" cmpd="sng">
                <a:solidFill>
                  <a:srgbClr val="868686"/>
                </a:solidFill>
                <a:prstDash val="solid"/>
                <a:round/>
                <a:headEnd type="none" w="sm" len="sm"/>
                <a:tailEnd type="none" w="sm" len="sm"/>
              </a:ln>
            </p:spPr>
          </p:cxnSp>
          <p:cxnSp>
            <p:nvCxnSpPr>
              <p:cNvPr id="873" name="Google Shape;873;p11"/>
              <p:cNvCxnSpPr>
                <a:stCxn id="810" idx="6"/>
                <a:endCxn id="872" idx="2"/>
              </p:cNvCxnSpPr>
              <p:nvPr/>
            </p:nvCxnSpPr>
            <p:spPr>
              <a:xfrm rot="10800000" flipH="1">
                <a:off x="1256634" y="2910601"/>
                <a:ext cx="1526400" cy="2097000"/>
              </a:xfrm>
              <a:prstGeom prst="straightConnector1">
                <a:avLst/>
              </a:prstGeom>
              <a:noFill/>
              <a:ln w="9525" cap="flat" cmpd="sng">
                <a:solidFill>
                  <a:srgbClr val="868686"/>
                </a:solidFill>
                <a:prstDash val="solid"/>
                <a:round/>
                <a:headEnd type="none" w="sm" len="sm"/>
                <a:tailEnd type="none" w="sm" len="sm"/>
              </a:ln>
            </p:spPr>
          </p:cxnSp>
          <p:cxnSp>
            <p:nvCxnSpPr>
              <p:cNvPr id="874" name="Google Shape;874;p11"/>
              <p:cNvCxnSpPr>
                <a:stCxn id="812" idx="6"/>
                <a:endCxn id="872" idx="2"/>
              </p:cNvCxnSpPr>
              <p:nvPr/>
            </p:nvCxnSpPr>
            <p:spPr>
              <a:xfrm rot="10800000" flipH="1">
                <a:off x="1256634" y="2910769"/>
                <a:ext cx="1526400" cy="1770600"/>
              </a:xfrm>
              <a:prstGeom prst="straightConnector1">
                <a:avLst/>
              </a:prstGeom>
              <a:noFill/>
              <a:ln w="9525" cap="flat" cmpd="sng">
                <a:solidFill>
                  <a:srgbClr val="868686"/>
                </a:solidFill>
                <a:prstDash val="solid"/>
                <a:round/>
                <a:headEnd type="none" w="sm" len="sm"/>
                <a:tailEnd type="none" w="sm" len="sm"/>
              </a:ln>
            </p:spPr>
          </p:cxnSp>
          <p:cxnSp>
            <p:nvCxnSpPr>
              <p:cNvPr id="875" name="Google Shape;875;p11"/>
              <p:cNvCxnSpPr>
                <a:stCxn id="814" idx="6"/>
                <a:endCxn id="872" idx="2"/>
              </p:cNvCxnSpPr>
              <p:nvPr/>
            </p:nvCxnSpPr>
            <p:spPr>
              <a:xfrm rot="10800000" flipH="1">
                <a:off x="1256634" y="2910636"/>
                <a:ext cx="1526400" cy="1444500"/>
              </a:xfrm>
              <a:prstGeom prst="straightConnector1">
                <a:avLst/>
              </a:prstGeom>
              <a:noFill/>
              <a:ln w="9525" cap="flat" cmpd="sng">
                <a:solidFill>
                  <a:srgbClr val="868686"/>
                </a:solidFill>
                <a:prstDash val="solid"/>
                <a:round/>
                <a:headEnd type="none" w="sm" len="sm"/>
                <a:tailEnd type="none" w="sm" len="sm"/>
              </a:ln>
            </p:spPr>
          </p:cxnSp>
          <p:cxnSp>
            <p:nvCxnSpPr>
              <p:cNvPr id="876" name="Google Shape;876;p11"/>
              <p:cNvCxnSpPr>
                <a:stCxn id="816" idx="6"/>
                <a:endCxn id="872" idx="2"/>
              </p:cNvCxnSpPr>
              <p:nvPr/>
            </p:nvCxnSpPr>
            <p:spPr>
              <a:xfrm rot="10800000" flipH="1">
                <a:off x="1247945" y="2910504"/>
                <a:ext cx="1535100" cy="1118400"/>
              </a:xfrm>
              <a:prstGeom prst="straightConnector1">
                <a:avLst/>
              </a:prstGeom>
              <a:noFill/>
              <a:ln w="9525" cap="flat" cmpd="sng">
                <a:solidFill>
                  <a:srgbClr val="868686"/>
                </a:solidFill>
                <a:prstDash val="solid"/>
                <a:round/>
                <a:headEnd type="none" w="sm" len="sm"/>
                <a:tailEnd type="none" w="sm" len="sm"/>
              </a:ln>
            </p:spPr>
          </p:cxnSp>
          <p:cxnSp>
            <p:nvCxnSpPr>
              <p:cNvPr id="877" name="Google Shape;877;p11"/>
              <p:cNvCxnSpPr>
                <a:stCxn id="818" idx="6"/>
                <a:endCxn id="872" idx="2"/>
              </p:cNvCxnSpPr>
              <p:nvPr/>
            </p:nvCxnSpPr>
            <p:spPr>
              <a:xfrm rot="10800000" flipH="1">
                <a:off x="1247944" y="2910671"/>
                <a:ext cx="1535100" cy="792000"/>
              </a:xfrm>
              <a:prstGeom prst="straightConnector1">
                <a:avLst/>
              </a:prstGeom>
              <a:noFill/>
              <a:ln w="9525" cap="flat" cmpd="sng">
                <a:solidFill>
                  <a:srgbClr val="868686"/>
                </a:solidFill>
                <a:prstDash val="solid"/>
                <a:round/>
                <a:headEnd type="none" w="sm" len="sm"/>
                <a:tailEnd type="none" w="sm" len="sm"/>
              </a:ln>
            </p:spPr>
          </p:cxnSp>
          <p:cxnSp>
            <p:nvCxnSpPr>
              <p:cNvPr id="878" name="Google Shape;878;p11"/>
              <p:cNvCxnSpPr>
                <a:stCxn id="820" idx="6"/>
                <a:endCxn id="872" idx="2"/>
              </p:cNvCxnSpPr>
              <p:nvPr/>
            </p:nvCxnSpPr>
            <p:spPr>
              <a:xfrm rot="10800000" flipH="1">
                <a:off x="1247944" y="2910539"/>
                <a:ext cx="1535100" cy="465900"/>
              </a:xfrm>
              <a:prstGeom prst="straightConnector1">
                <a:avLst/>
              </a:prstGeom>
              <a:noFill/>
              <a:ln w="9525" cap="flat" cmpd="sng">
                <a:solidFill>
                  <a:srgbClr val="868686"/>
                </a:solidFill>
                <a:prstDash val="solid"/>
                <a:round/>
                <a:headEnd type="none" w="sm" len="sm"/>
                <a:tailEnd type="none" w="sm" len="sm"/>
              </a:ln>
            </p:spPr>
          </p:cxnSp>
          <p:cxnSp>
            <p:nvCxnSpPr>
              <p:cNvPr id="879" name="Google Shape;879;p11"/>
              <p:cNvCxnSpPr>
                <a:stCxn id="822" idx="6"/>
                <a:endCxn id="872" idx="2"/>
              </p:cNvCxnSpPr>
              <p:nvPr/>
            </p:nvCxnSpPr>
            <p:spPr>
              <a:xfrm rot="10800000" flipH="1">
                <a:off x="1247944" y="2910707"/>
                <a:ext cx="1535100" cy="139500"/>
              </a:xfrm>
              <a:prstGeom prst="straightConnector1">
                <a:avLst/>
              </a:prstGeom>
              <a:noFill/>
              <a:ln w="9525" cap="flat" cmpd="sng">
                <a:solidFill>
                  <a:srgbClr val="868686"/>
                </a:solidFill>
                <a:prstDash val="solid"/>
                <a:round/>
                <a:headEnd type="none" w="sm" len="sm"/>
                <a:tailEnd type="none" w="sm" len="sm"/>
              </a:ln>
            </p:spPr>
          </p:cxnSp>
          <p:cxnSp>
            <p:nvCxnSpPr>
              <p:cNvPr id="880" name="Google Shape;880;p11"/>
              <p:cNvCxnSpPr>
                <a:stCxn id="824" idx="6"/>
                <a:endCxn id="872" idx="2"/>
              </p:cNvCxnSpPr>
              <p:nvPr/>
            </p:nvCxnSpPr>
            <p:spPr>
              <a:xfrm>
                <a:off x="1247944" y="2723975"/>
                <a:ext cx="1535100" cy="186600"/>
              </a:xfrm>
              <a:prstGeom prst="straightConnector1">
                <a:avLst/>
              </a:prstGeom>
              <a:noFill/>
              <a:ln w="9525" cap="flat" cmpd="sng">
                <a:solidFill>
                  <a:srgbClr val="868686"/>
                </a:solidFill>
                <a:prstDash val="solid"/>
                <a:round/>
                <a:headEnd type="none" w="sm" len="sm"/>
                <a:tailEnd type="none" w="sm" len="sm"/>
              </a:ln>
            </p:spPr>
          </p:cxnSp>
          <p:cxnSp>
            <p:nvCxnSpPr>
              <p:cNvPr id="881" name="Google Shape;881;p11"/>
              <p:cNvCxnSpPr>
                <a:stCxn id="826" idx="6"/>
                <a:endCxn id="872" idx="2"/>
              </p:cNvCxnSpPr>
              <p:nvPr/>
            </p:nvCxnSpPr>
            <p:spPr>
              <a:xfrm>
                <a:off x="1247944" y="2397742"/>
                <a:ext cx="1535100" cy="513000"/>
              </a:xfrm>
              <a:prstGeom prst="straightConnector1">
                <a:avLst/>
              </a:prstGeom>
              <a:noFill/>
              <a:ln w="9525" cap="flat" cmpd="sng">
                <a:solidFill>
                  <a:srgbClr val="868686"/>
                </a:solidFill>
                <a:prstDash val="solid"/>
                <a:round/>
                <a:headEnd type="none" w="sm" len="sm"/>
                <a:tailEnd type="none" w="sm" len="sm"/>
              </a:ln>
            </p:spPr>
          </p:cxnSp>
          <p:cxnSp>
            <p:nvCxnSpPr>
              <p:cNvPr id="882" name="Google Shape;882;p11"/>
              <p:cNvCxnSpPr>
                <a:stCxn id="828" idx="6"/>
                <a:endCxn id="872" idx="2"/>
              </p:cNvCxnSpPr>
              <p:nvPr/>
            </p:nvCxnSpPr>
            <p:spPr>
              <a:xfrm>
                <a:off x="1239256" y="2071510"/>
                <a:ext cx="1543800" cy="839100"/>
              </a:xfrm>
              <a:prstGeom prst="straightConnector1">
                <a:avLst/>
              </a:prstGeom>
              <a:noFill/>
              <a:ln w="9525" cap="flat" cmpd="sng">
                <a:solidFill>
                  <a:srgbClr val="868686"/>
                </a:solidFill>
                <a:prstDash val="solid"/>
                <a:round/>
                <a:headEnd type="none" w="sm" len="sm"/>
                <a:tailEnd type="none" w="sm" len="sm"/>
              </a:ln>
            </p:spPr>
          </p:cxnSp>
          <p:cxnSp>
            <p:nvCxnSpPr>
              <p:cNvPr id="883" name="Google Shape;883;p11"/>
              <p:cNvCxnSpPr>
                <a:stCxn id="830" idx="6"/>
                <a:endCxn id="872" idx="2"/>
              </p:cNvCxnSpPr>
              <p:nvPr/>
            </p:nvCxnSpPr>
            <p:spPr>
              <a:xfrm>
                <a:off x="1239255" y="1745279"/>
                <a:ext cx="1543800" cy="1165500"/>
              </a:xfrm>
              <a:prstGeom prst="straightConnector1">
                <a:avLst/>
              </a:prstGeom>
              <a:noFill/>
              <a:ln w="9525" cap="flat" cmpd="sng">
                <a:solidFill>
                  <a:srgbClr val="868686"/>
                </a:solidFill>
                <a:prstDash val="solid"/>
                <a:round/>
                <a:headEnd type="none" w="sm" len="sm"/>
                <a:tailEnd type="none" w="sm" len="sm"/>
              </a:ln>
            </p:spPr>
          </p:cxnSp>
          <p:cxnSp>
            <p:nvCxnSpPr>
              <p:cNvPr id="884" name="Google Shape;884;p11"/>
              <p:cNvCxnSpPr>
                <a:stCxn id="807" idx="6"/>
                <a:endCxn id="885" idx="2"/>
              </p:cNvCxnSpPr>
              <p:nvPr/>
            </p:nvCxnSpPr>
            <p:spPr>
              <a:xfrm rot="10800000" flipH="1">
                <a:off x="1256634" y="2453533"/>
                <a:ext cx="1526400" cy="2880300"/>
              </a:xfrm>
              <a:prstGeom prst="straightConnector1">
                <a:avLst/>
              </a:prstGeom>
              <a:noFill/>
              <a:ln w="9525" cap="flat" cmpd="sng">
                <a:solidFill>
                  <a:srgbClr val="868686"/>
                </a:solidFill>
                <a:prstDash val="solid"/>
                <a:round/>
                <a:headEnd type="none" w="sm" len="sm"/>
                <a:tailEnd type="none" w="sm" len="sm"/>
              </a:ln>
            </p:spPr>
          </p:cxnSp>
          <p:cxnSp>
            <p:nvCxnSpPr>
              <p:cNvPr id="886" name="Google Shape;886;p11"/>
              <p:cNvCxnSpPr>
                <a:stCxn id="810" idx="6"/>
                <a:endCxn id="885" idx="2"/>
              </p:cNvCxnSpPr>
              <p:nvPr/>
            </p:nvCxnSpPr>
            <p:spPr>
              <a:xfrm rot="10800000" flipH="1">
                <a:off x="1256634" y="2453701"/>
                <a:ext cx="1526400" cy="2553900"/>
              </a:xfrm>
              <a:prstGeom prst="straightConnector1">
                <a:avLst/>
              </a:prstGeom>
              <a:noFill/>
              <a:ln w="9525" cap="flat" cmpd="sng">
                <a:solidFill>
                  <a:srgbClr val="868686"/>
                </a:solidFill>
                <a:prstDash val="solid"/>
                <a:round/>
                <a:headEnd type="none" w="sm" len="sm"/>
                <a:tailEnd type="none" w="sm" len="sm"/>
              </a:ln>
            </p:spPr>
          </p:cxnSp>
          <p:cxnSp>
            <p:nvCxnSpPr>
              <p:cNvPr id="887" name="Google Shape;887;p11"/>
              <p:cNvCxnSpPr>
                <a:stCxn id="812" idx="6"/>
                <a:endCxn id="885" idx="2"/>
              </p:cNvCxnSpPr>
              <p:nvPr/>
            </p:nvCxnSpPr>
            <p:spPr>
              <a:xfrm rot="10800000" flipH="1">
                <a:off x="1256634" y="2453569"/>
                <a:ext cx="1526400" cy="2227800"/>
              </a:xfrm>
              <a:prstGeom prst="straightConnector1">
                <a:avLst/>
              </a:prstGeom>
              <a:noFill/>
              <a:ln w="9525" cap="flat" cmpd="sng">
                <a:solidFill>
                  <a:srgbClr val="868686"/>
                </a:solidFill>
                <a:prstDash val="solid"/>
                <a:round/>
                <a:headEnd type="none" w="sm" len="sm"/>
                <a:tailEnd type="none" w="sm" len="sm"/>
              </a:ln>
            </p:spPr>
          </p:cxnSp>
          <p:cxnSp>
            <p:nvCxnSpPr>
              <p:cNvPr id="888" name="Google Shape;888;p11"/>
              <p:cNvCxnSpPr>
                <a:stCxn id="814" idx="6"/>
                <a:endCxn id="885" idx="2"/>
              </p:cNvCxnSpPr>
              <p:nvPr/>
            </p:nvCxnSpPr>
            <p:spPr>
              <a:xfrm rot="10800000" flipH="1">
                <a:off x="1256634" y="2453436"/>
                <a:ext cx="1526400" cy="1901700"/>
              </a:xfrm>
              <a:prstGeom prst="straightConnector1">
                <a:avLst/>
              </a:prstGeom>
              <a:noFill/>
              <a:ln w="9525" cap="flat" cmpd="sng">
                <a:solidFill>
                  <a:srgbClr val="868686"/>
                </a:solidFill>
                <a:prstDash val="solid"/>
                <a:round/>
                <a:headEnd type="none" w="sm" len="sm"/>
                <a:tailEnd type="none" w="sm" len="sm"/>
              </a:ln>
            </p:spPr>
          </p:cxnSp>
          <p:cxnSp>
            <p:nvCxnSpPr>
              <p:cNvPr id="889" name="Google Shape;889;p11"/>
              <p:cNvCxnSpPr>
                <a:stCxn id="816" idx="6"/>
                <a:endCxn id="885" idx="2"/>
              </p:cNvCxnSpPr>
              <p:nvPr/>
            </p:nvCxnSpPr>
            <p:spPr>
              <a:xfrm rot="10800000" flipH="1">
                <a:off x="1247945" y="2453604"/>
                <a:ext cx="1535100" cy="1575300"/>
              </a:xfrm>
              <a:prstGeom prst="straightConnector1">
                <a:avLst/>
              </a:prstGeom>
              <a:noFill/>
              <a:ln w="9525" cap="flat" cmpd="sng">
                <a:solidFill>
                  <a:srgbClr val="868686"/>
                </a:solidFill>
                <a:prstDash val="solid"/>
                <a:round/>
                <a:headEnd type="none" w="sm" len="sm"/>
                <a:tailEnd type="none" w="sm" len="sm"/>
              </a:ln>
            </p:spPr>
          </p:cxnSp>
          <p:cxnSp>
            <p:nvCxnSpPr>
              <p:cNvPr id="890" name="Google Shape;890;p11"/>
              <p:cNvCxnSpPr>
                <a:stCxn id="818" idx="6"/>
                <a:endCxn id="885" idx="2"/>
              </p:cNvCxnSpPr>
              <p:nvPr/>
            </p:nvCxnSpPr>
            <p:spPr>
              <a:xfrm rot="10800000" flipH="1">
                <a:off x="1247944" y="2453471"/>
                <a:ext cx="1535100" cy="1249200"/>
              </a:xfrm>
              <a:prstGeom prst="straightConnector1">
                <a:avLst/>
              </a:prstGeom>
              <a:noFill/>
              <a:ln w="9525" cap="flat" cmpd="sng">
                <a:solidFill>
                  <a:srgbClr val="868686"/>
                </a:solidFill>
                <a:prstDash val="solid"/>
                <a:round/>
                <a:headEnd type="none" w="sm" len="sm"/>
                <a:tailEnd type="none" w="sm" len="sm"/>
              </a:ln>
            </p:spPr>
          </p:cxnSp>
          <p:cxnSp>
            <p:nvCxnSpPr>
              <p:cNvPr id="891" name="Google Shape;891;p11"/>
              <p:cNvCxnSpPr>
                <a:stCxn id="820" idx="6"/>
                <a:endCxn id="885" idx="2"/>
              </p:cNvCxnSpPr>
              <p:nvPr/>
            </p:nvCxnSpPr>
            <p:spPr>
              <a:xfrm rot="10800000" flipH="1">
                <a:off x="1247944" y="2453639"/>
                <a:ext cx="1535100" cy="922800"/>
              </a:xfrm>
              <a:prstGeom prst="straightConnector1">
                <a:avLst/>
              </a:prstGeom>
              <a:noFill/>
              <a:ln w="9525" cap="flat" cmpd="sng">
                <a:solidFill>
                  <a:srgbClr val="868686"/>
                </a:solidFill>
                <a:prstDash val="solid"/>
                <a:round/>
                <a:headEnd type="none" w="sm" len="sm"/>
                <a:tailEnd type="none" w="sm" len="sm"/>
              </a:ln>
            </p:spPr>
          </p:cxnSp>
          <p:cxnSp>
            <p:nvCxnSpPr>
              <p:cNvPr id="892" name="Google Shape;892;p11"/>
              <p:cNvCxnSpPr>
                <a:stCxn id="824" idx="6"/>
                <a:endCxn id="885" idx="2"/>
              </p:cNvCxnSpPr>
              <p:nvPr/>
            </p:nvCxnSpPr>
            <p:spPr>
              <a:xfrm rot="10800000" flipH="1">
                <a:off x="1247944" y="2453675"/>
                <a:ext cx="1535100" cy="270300"/>
              </a:xfrm>
              <a:prstGeom prst="straightConnector1">
                <a:avLst/>
              </a:prstGeom>
              <a:noFill/>
              <a:ln w="9525" cap="flat" cmpd="sng">
                <a:solidFill>
                  <a:srgbClr val="868686"/>
                </a:solidFill>
                <a:prstDash val="solid"/>
                <a:round/>
                <a:headEnd type="none" w="sm" len="sm"/>
                <a:tailEnd type="none" w="sm" len="sm"/>
              </a:ln>
            </p:spPr>
          </p:cxnSp>
          <p:cxnSp>
            <p:nvCxnSpPr>
              <p:cNvPr id="893" name="Google Shape;893;p11"/>
              <p:cNvCxnSpPr>
                <a:stCxn id="826" idx="6"/>
                <a:endCxn id="885" idx="2"/>
              </p:cNvCxnSpPr>
              <p:nvPr/>
            </p:nvCxnSpPr>
            <p:spPr>
              <a:xfrm>
                <a:off x="1247944" y="2397742"/>
                <a:ext cx="1535100" cy="55800"/>
              </a:xfrm>
              <a:prstGeom prst="straightConnector1">
                <a:avLst/>
              </a:prstGeom>
              <a:noFill/>
              <a:ln w="9525" cap="flat" cmpd="sng">
                <a:solidFill>
                  <a:srgbClr val="868686"/>
                </a:solidFill>
                <a:prstDash val="solid"/>
                <a:round/>
                <a:headEnd type="none" w="sm" len="sm"/>
                <a:tailEnd type="none" w="sm" len="sm"/>
              </a:ln>
            </p:spPr>
          </p:cxnSp>
          <p:cxnSp>
            <p:nvCxnSpPr>
              <p:cNvPr id="894" name="Google Shape;894;p11"/>
              <p:cNvCxnSpPr>
                <a:stCxn id="828" idx="6"/>
                <a:endCxn id="885" idx="2"/>
              </p:cNvCxnSpPr>
              <p:nvPr/>
            </p:nvCxnSpPr>
            <p:spPr>
              <a:xfrm>
                <a:off x="1239256" y="2071510"/>
                <a:ext cx="1543800" cy="382200"/>
              </a:xfrm>
              <a:prstGeom prst="straightConnector1">
                <a:avLst/>
              </a:prstGeom>
              <a:noFill/>
              <a:ln w="9525" cap="flat" cmpd="sng">
                <a:solidFill>
                  <a:srgbClr val="868686"/>
                </a:solidFill>
                <a:prstDash val="solid"/>
                <a:round/>
                <a:headEnd type="none" w="sm" len="sm"/>
                <a:tailEnd type="none" w="sm" len="sm"/>
              </a:ln>
            </p:spPr>
          </p:cxnSp>
          <p:cxnSp>
            <p:nvCxnSpPr>
              <p:cNvPr id="895" name="Google Shape;895;p11"/>
              <p:cNvCxnSpPr>
                <a:stCxn id="830" idx="6"/>
                <a:endCxn id="885" idx="2"/>
              </p:cNvCxnSpPr>
              <p:nvPr/>
            </p:nvCxnSpPr>
            <p:spPr>
              <a:xfrm>
                <a:off x="1239255" y="1745279"/>
                <a:ext cx="1543800" cy="708300"/>
              </a:xfrm>
              <a:prstGeom prst="straightConnector1">
                <a:avLst/>
              </a:prstGeom>
              <a:noFill/>
              <a:ln w="9525" cap="flat" cmpd="sng">
                <a:solidFill>
                  <a:srgbClr val="868686"/>
                </a:solidFill>
                <a:prstDash val="solid"/>
                <a:round/>
                <a:headEnd type="none" w="sm" len="sm"/>
                <a:tailEnd type="none" w="sm" len="sm"/>
              </a:ln>
            </p:spPr>
          </p:cxnSp>
          <p:sp>
            <p:nvSpPr>
              <p:cNvPr id="807" name="Google Shape;807;p11"/>
              <p:cNvSpPr/>
              <p:nvPr/>
            </p:nvSpPr>
            <p:spPr>
              <a:xfrm>
                <a:off x="963581" y="5207004"/>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10" name="Google Shape;810;p11"/>
              <p:cNvSpPr/>
              <p:nvPr/>
            </p:nvSpPr>
            <p:spPr>
              <a:xfrm>
                <a:off x="963583" y="4880773"/>
                <a:ext cx="293051" cy="253656"/>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12" name="Google Shape;812;p11"/>
              <p:cNvSpPr/>
              <p:nvPr/>
            </p:nvSpPr>
            <p:spPr>
              <a:xfrm>
                <a:off x="963581" y="4554540"/>
                <a:ext cx="293053" cy="253658"/>
              </a:xfrm>
              <a:prstGeom prst="ellipse">
                <a:avLst/>
              </a:prstGeom>
              <a:solidFill>
                <a:srgbClr val="588A00"/>
              </a:solidFill>
              <a:ln w="28575" cap="flat" cmpd="sng">
                <a:solidFill>
                  <a:srgbClr val="0C0C0C"/>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14" name="Google Shape;814;p11"/>
              <p:cNvSpPr/>
              <p:nvPr/>
            </p:nvSpPr>
            <p:spPr>
              <a:xfrm>
                <a:off x="963581" y="4228307"/>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16" name="Google Shape;816;p11"/>
              <p:cNvSpPr/>
              <p:nvPr/>
            </p:nvSpPr>
            <p:spPr>
              <a:xfrm>
                <a:off x="954892" y="3902075"/>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18" name="Google Shape;818;p11"/>
              <p:cNvSpPr/>
              <p:nvPr/>
            </p:nvSpPr>
            <p:spPr>
              <a:xfrm>
                <a:off x="954892" y="3575843"/>
                <a:ext cx="293052" cy="253657"/>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20" name="Google Shape;820;p11"/>
              <p:cNvSpPr/>
              <p:nvPr/>
            </p:nvSpPr>
            <p:spPr>
              <a:xfrm>
                <a:off x="954891" y="3249610"/>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22" name="Google Shape;822;p11"/>
              <p:cNvSpPr/>
              <p:nvPr/>
            </p:nvSpPr>
            <p:spPr>
              <a:xfrm>
                <a:off x="954893" y="2923379"/>
                <a:ext cx="293051" cy="253656"/>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24" name="Google Shape;824;p11"/>
              <p:cNvSpPr/>
              <p:nvPr/>
            </p:nvSpPr>
            <p:spPr>
              <a:xfrm>
                <a:off x="954891" y="2597146"/>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26" name="Google Shape;826;p11"/>
              <p:cNvSpPr/>
              <p:nvPr/>
            </p:nvSpPr>
            <p:spPr>
              <a:xfrm>
                <a:off x="954891" y="2270913"/>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28" name="Google Shape;828;p11"/>
              <p:cNvSpPr/>
              <p:nvPr/>
            </p:nvSpPr>
            <p:spPr>
              <a:xfrm>
                <a:off x="946203" y="1944681"/>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30" name="Google Shape;830;p11"/>
              <p:cNvSpPr/>
              <p:nvPr/>
            </p:nvSpPr>
            <p:spPr>
              <a:xfrm>
                <a:off x="946203" y="1618451"/>
                <a:ext cx="293052" cy="253657"/>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96" name="Google Shape;896;p11"/>
              <p:cNvSpPr txBox="1"/>
              <p:nvPr/>
            </p:nvSpPr>
            <p:spPr>
              <a:xfrm>
                <a:off x="122961" y="3244879"/>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897" name="Google Shape;897;p11"/>
              <p:cNvSpPr txBox="1"/>
              <p:nvPr/>
            </p:nvSpPr>
            <p:spPr>
              <a:xfrm>
                <a:off x="122961" y="2920102"/>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898" name="Google Shape;898;p11"/>
              <p:cNvSpPr txBox="1"/>
              <p:nvPr/>
            </p:nvSpPr>
            <p:spPr>
              <a:xfrm>
                <a:off x="122961" y="2270549"/>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899" name="Google Shape;899;p11"/>
              <p:cNvSpPr txBox="1"/>
              <p:nvPr/>
            </p:nvSpPr>
            <p:spPr>
              <a:xfrm>
                <a:off x="122961" y="2595325"/>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900" name="Google Shape;900;p11"/>
              <p:cNvSpPr txBox="1"/>
              <p:nvPr/>
            </p:nvSpPr>
            <p:spPr>
              <a:xfrm>
                <a:off x="122961" y="1945771"/>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901" name="Google Shape;901;p11"/>
              <p:cNvSpPr txBox="1"/>
              <p:nvPr/>
            </p:nvSpPr>
            <p:spPr>
              <a:xfrm>
                <a:off x="122961" y="1620994"/>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902" name="Google Shape;902;p11"/>
              <p:cNvSpPr txBox="1"/>
              <p:nvPr/>
            </p:nvSpPr>
            <p:spPr>
              <a:xfrm>
                <a:off x="122961" y="3894433"/>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903" name="Google Shape;903;p11"/>
              <p:cNvSpPr txBox="1"/>
              <p:nvPr/>
            </p:nvSpPr>
            <p:spPr>
              <a:xfrm>
                <a:off x="122961" y="4219211"/>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904" name="Google Shape;904;p11"/>
              <p:cNvSpPr txBox="1"/>
              <p:nvPr/>
            </p:nvSpPr>
            <p:spPr>
              <a:xfrm>
                <a:off x="122961" y="4543988"/>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1</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905" name="Google Shape;905;p11"/>
              <p:cNvSpPr txBox="1"/>
              <p:nvPr/>
            </p:nvSpPr>
            <p:spPr>
              <a:xfrm>
                <a:off x="122961" y="4868764"/>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906" name="Google Shape;906;p11"/>
              <p:cNvSpPr txBox="1"/>
              <p:nvPr/>
            </p:nvSpPr>
            <p:spPr>
              <a:xfrm>
                <a:off x="122961" y="5193546"/>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0</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cxnSp>
            <p:nvCxnSpPr>
              <p:cNvPr id="907" name="Google Shape;907;p11"/>
              <p:cNvCxnSpPr>
                <a:stCxn id="822" idx="6"/>
                <a:endCxn id="885" idx="2"/>
              </p:cNvCxnSpPr>
              <p:nvPr/>
            </p:nvCxnSpPr>
            <p:spPr>
              <a:xfrm rot="10800000" flipH="1">
                <a:off x="1247944" y="2453507"/>
                <a:ext cx="1535100" cy="596700"/>
              </a:xfrm>
              <a:prstGeom prst="straightConnector1">
                <a:avLst/>
              </a:prstGeom>
              <a:noFill/>
              <a:ln w="9525" cap="flat" cmpd="sng">
                <a:solidFill>
                  <a:srgbClr val="868686"/>
                </a:solidFill>
                <a:prstDash val="solid"/>
                <a:round/>
                <a:headEnd type="none" w="sm" len="sm"/>
                <a:tailEnd type="none" w="sm" len="sm"/>
              </a:ln>
            </p:spPr>
          </p:cxnSp>
          <p:cxnSp>
            <p:nvCxnSpPr>
              <p:cNvPr id="908" name="Google Shape;908;p11"/>
              <p:cNvCxnSpPr>
                <a:stCxn id="909" idx="6"/>
                <a:endCxn id="808" idx="6"/>
              </p:cNvCxnSpPr>
              <p:nvPr/>
            </p:nvCxnSpPr>
            <p:spPr>
              <a:xfrm rot="10800000">
                <a:off x="3076063" y="4738933"/>
                <a:ext cx="1533600" cy="594900"/>
              </a:xfrm>
              <a:prstGeom prst="straightConnector1">
                <a:avLst/>
              </a:prstGeom>
              <a:noFill/>
              <a:ln w="9525" cap="flat" cmpd="sng">
                <a:solidFill>
                  <a:srgbClr val="868686"/>
                </a:solidFill>
                <a:prstDash val="solid"/>
                <a:round/>
                <a:headEnd type="none" w="sm" len="sm"/>
                <a:tailEnd type="none" w="sm" len="sm"/>
              </a:ln>
            </p:spPr>
          </p:cxnSp>
          <p:cxnSp>
            <p:nvCxnSpPr>
              <p:cNvPr id="910" name="Google Shape;910;p11"/>
              <p:cNvCxnSpPr>
                <a:stCxn id="911" idx="6"/>
                <a:endCxn id="808" idx="6"/>
              </p:cNvCxnSpPr>
              <p:nvPr/>
            </p:nvCxnSpPr>
            <p:spPr>
              <a:xfrm rot="10800000">
                <a:off x="3076063" y="4738801"/>
                <a:ext cx="1533600" cy="268800"/>
              </a:xfrm>
              <a:prstGeom prst="straightConnector1">
                <a:avLst/>
              </a:prstGeom>
              <a:noFill/>
              <a:ln w="9525" cap="flat" cmpd="sng">
                <a:solidFill>
                  <a:srgbClr val="868686"/>
                </a:solidFill>
                <a:prstDash val="solid"/>
                <a:round/>
                <a:headEnd type="none" w="sm" len="sm"/>
                <a:tailEnd type="none" w="sm" len="sm"/>
              </a:ln>
            </p:spPr>
          </p:cxnSp>
          <p:cxnSp>
            <p:nvCxnSpPr>
              <p:cNvPr id="912" name="Google Shape;912;p11"/>
              <p:cNvCxnSpPr>
                <a:stCxn id="913" idx="6"/>
                <a:endCxn id="808" idx="6"/>
              </p:cNvCxnSpPr>
              <p:nvPr/>
            </p:nvCxnSpPr>
            <p:spPr>
              <a:xfrm flipH="1">
                <a:off x="3076063" y="4681369"/>
                <a:ext cx="1533600" cy="57600"/>
              </a:xfrm>
              <a:prstGeom prst="straightConnector1">
                <a:avLst/>
              </a:prstGeom>
              <a:noFill/>
              <a:ln w="9525" cap="flat" cmpd="sng">
                <a:solidFill>
                  <a:srgbClr val="868686"/>
                </a:solidFill>
                <a:prstDash val="solid"/>
                <a:round/>
                <a:headEnd type="none" w="sm" len="sm"/>
                <a:tailEnd type="none" w="sm" len="sm"/>
              </a:ln>
            </p:spPr>
          </p:cxnSp>
          <p:cxnSp>
            <p:nvCxnSpPr>
              <p:cNvPr id="914" name="Google Shape;914;p11"/>
              <p:cNvCxnSpPr>
                <a:stCxn id="915" idx="6"/>
                <a:endCxn id="808" idx="6"/>
              </p:cNvCxnSpPr>
              <p:nvPr/>
            </p:nvCxnSpPr>
            <p:spPr>
              <a:xfrm flipH="1">
                <a:off x="3076063" y="4355136"/>
                <a:ext cx="1533600" cy="383700"/>
              </a:xfrm>
              <a:prstGeom prst="straightConnector1">
                <a:avLst/>
              </a:prstGeom>
              <a:noFill/>
              <a:ln w="9525" cap="flat" cmpd="sng">
                <a:solidFill>
                  <a:srgbClr val="868686"/>
                </a:solidFill>
                <a:prstDash val="solid"/>
                <a:round/>
                <a:headEnd type="none" w="sm" len="sm"/>
                <a:tailEnd type="none" w="sm" len="sm"/>
              </a:ln>
            </p:spPr>
          </p:cxnSp>
          <p:cxnSp>
            <p:nvCxnSpPr>
              <p:cNvPr id="916" name="Google Shape;916;p11"/>
              <p:cNvCxnSpPr>
                <a:stCxn id="917" idx="6"/>
                <a:endCxn id="808" idx="6"/>
              </p:cNvCxnSpPr>
              <p:nvPr/>
            </p:nvCxnSpPr>
            <p:spPr>
              <a:xfrm flipH="1">
                <a:off x="3076052" y="4028904"/>
                <a:ext cx="1542300" cy="710100"/>
              </a:xfrm>
              <a:prstGeom prst="straightConnector1">
                <a:avLst/>
              </a:prstGeom>
              <a:noFill/>
              <a:ln w="9525" cap="flat" cmpd="sng">
                <a:solidFill>
                  <a:srgbClr val="868686"/>
                </a:solidFill>
                <a:prstDash val="solid"/>
                <a:round/>
                <a:headEnd type="none" w="sm" len="sm"/>
                <a:tailEnd type="none" w="sm" len="sm"/>
              </a:ln>
            </p:spPr>
          </p:cxnSp>
          <p:cxnSp>
            <p:nvCxnSpPr>
              <p:cNvPr id="918" name="Google Shape;918;p11"/>
              <p:cNvCxnSpPr>
                <a:stCxn id="919" idx="6"/>
                <a:endCxn id="808" idx="6"/>
              </p:cNvCxnSpPr>
              <p:nvPr/>
            </p:nvCxnSpPr>
            <p:spPr>
              <a:xfrm flipH="1">
                <a:off x="3076053" y="3702671"/>
                <a:ext cx="1542300" cy="1036200"/>
              </a:xfrm>
              <a:prstGeom prst="straightConnector1">
                <a:avLst/>
              </a:prstGeom>
              <a:noFill/>
              <a:ln w="9525" cap="flat" cmpd="sng">
                <a:solidFill>
                  <a:srgbClr val="868686"/>
                </a:solidFill>
                <a:prstDash val="solid"/>
                <a:round/>
                <a:headEnd type="none" w="sm" len="sm"/>
                <a:tailEnd type="none" w="sm" len="sm"/>
              </a:ln>
            </p:spPr>
          </p:cxnSp>
          <p:cxnSp>
            <p:nvCxnSpPr>
              <p:cNvPr id="920" name="Google Shape;920;p11"/>
              <p:cNvCxnSpPr>
                <a:stCxn id="921" idx="6"/>
                <a:endCxn id="808" idx="6"/>
              </p:cNvCxnSpPr>
              <p:nvPr/>
            </p:nvCxnSpPr>
            <p:spPr>
              <a:xfrm flipH="1">
                <a:off x="3076053" y="3376439"/>
                <a:ext cx="1542300" cy="1362600"/>
              </a:xfrm>
              <a:prstGeom prst="straightConnector1">
                <a:avLst/>
              </a:prstGeom>
              <a:noFill/>
              <a:ln w="9525" cap="flat" cmpd="sng">
                <a:solidFill>
                  <a:srgbClr val="868686"/>
                </a:solidFill>
                <a:prstDash val="solid"/>
                <a:round/>
                <a:headEnd type="none" w="sm" len="sm"/>
                <a:tailEnd type="none" w="sm" len="sm"/>
              </a:ln>
            </p:spPr>
          </p:cxnSp>
          <p:cxnSp>
            <p:nvCxnSpPr>
              <p:cNvPr id="922" name="Google Shape;922;p11"/>
              <p:cNvCxnSpPr>
                <a:stCxn id="923" idx="6"/>
                <a:endCxn id="808" idx="6"/>
              </p:cNvCxnSpPr>
              <p:nvPr/>
            </p:nvCxnSpPr>
            <p:spPr>
              <a:xfrm flipH="1">
                <a:off x="3076053" y="3050207"/>
                <a:ext cx="1542300" cy="1688700"/>
              </a:xfrm>
              <a:prstGeom prst="straightConnector1">
                <a:avLst/>
              </a:prstGeom>
              <a:noFill/>
              <a:ln w="9525" cap="flat" cmpd="sng">
                <a:solidFill>
                  <a:srgbClr val="868686"/>
                </a:solidFill>
                <a:prstDash val="solid"/>
                <a:round/>
                <a:headEnd type="none" w="sm" len="sm"/>
                <a:tailEnd type="none" w="sm" len="sm"/>
              </a:ln>
            </p:spPr>
          </p:cxnSp>
          <p:cxnSp>
            <p:nvCxnSpPr>
              <p:cNvPr id="924" name="Google Shape;924;p11"/>
              <p:cNvCxnSpPr>
                <a:stCxn id="925" idx="6"/>
                <a:endCxn id="808" idx="6"/>
              </p:cNvCxnSpPr>
              <p:nvPr/>
            </p:nvCxnSpPr>
            <p:spPr>
              <a:xfrm flipH="1">
                <a:off x="3076053" y="2723975"/>
                <a:ext cx="1542300" cy="2014800"/>
              </a:xfrm>
              <a:prstGeom prst="straightConnector1">
                <a:avLst/>
              </a:prstGeom>
              <a:noFill/>
              <a:ln w="9525" cap="flat" cmpd="sng">
                <a:solidFill>
                  <a:srgbClr val="868686"/>
                </a:solidFill>
                <a:prstDash val="solid"/>
                <a:round/>
                <a:headEnd type="none" w="sm" len="sm"/>
                <a:tailEnd type="none" w="sm" len="sm"/>
              </a:ln>
            </p:spPr>
          </p:cxnSp>
          <p:cxnSp>
            <p:nvCxnSpPr>
              <p:cNvPr id="926" name="Google Shape;926;p11"/>
              <p:cNvCxnSpPr>
                <a:stCxn id="927" idx="6"/>
                <a:endCxn id="808" idx="6"/>
              </p:cNvCxnSpPr>
              <p:nvPr/>
            </p:nvCxnSpPr>
            <p:spPr>
              <a:xfrm flipH="1">
                <a:off x="3076053" y="2397742"/>
                <a:ext cx="1542300" cy="2341200"/>
              </a:xfrm>
              <a:prstGeom prst="straightConnector1">
                <a:avLst/>
              </a:prstGeom>
              <a:noFill/>
              <a:ln w="9525" cap="flat" cmpd="sng">
                <a:solidFill>
                  <a:srgbClr val="868686"/>
                </a:solidFill>
                <a:prstDash val="solid"/>
                <a:round/>
                <a:headEnd type="none" w="sm" len="sm"/>
                <a:tailEnd type="none" w="sm" len="sm"/>
              </a:ln>
            </p:spPr>
          </p:cxnSp>
          <p:cxnSp>
            <p:nvCxnSpPr>
              <p:cNvPr id="928" name="Google Shape;928;p11"/>
              <p:cNvCxnSpPr>
                <a:stCxn id="929" idx="6"/>
                <a:endCxn id="808" idx="6"/>
              </p:cNvCxnSpPr>
              <p:nvPr/>
            </p:nvCxnSpPr>
            <p:spPr>
              <a:xfrm flipH="1">
                <a:off x="3076041" y="2071510"/>
                <a:ext cx="1551000" cy="2667300"/>
              </a:xfrm>
              <a:prstGeom prst="straightConnector1">
                <a:avLst/>
              </a:prstGeom>
              <a:noFill/>
              <a:ln w="9525" cap="flat" cmpd="sng">
                <a:solidFill>
                  <a:srgbClr val="868686"/>
                </a:solidFill>
                <a:prstDash val="solid"/>
                <a:round/>
                <a:headEnd type="none" w="sm" len="sm"/>
                <a:tailEnd type="none" w="sm" len="sm"/>
              </a:ln>
            </p:spPr>
          </p:cxnSp>
          <p:cxnSp>
            <p:nvCxnSpPr>
              <p:cNvPr id="930" name="Google Shape;930;p11"/>
              <p:cNvCxnSpPr>
                <a:stCxn id="931" idx="6"/>
                <a:endCxn id="808" idx="6"/>
              </p:cNvCxnSpPr>
              <p:nvPr/>
            </p:nvCxnSpPr>
            <p:spPr>
              <a:xfrm flipH="1">
                <a:off x="3076042" y="1745279"/>
                <a:ext cx="1551000" cy="2993700"/>
              </a:xfrm>
              <a:prstGeom prst="straightConnector1">
                <a:avLst/>
              </a:prstGeom>
              <a:noFill/>
              <a:ln w="9525" cap="flat" cmpd="sng">
                <a:solidFill>
                  <a:srgbClr val="868686"/>
                </a:solidFill>
                <a:prstDash val="solid"/>
                <a:round/>
                <a:headEnd type="none" w="sm" len="sm"/>
                <a:tailEnd type="none" w="sm" len="sm"/>
              </a:ln>
            </p:spPr>
          </p:cxnSp>
          <p:cxnSp>
            <p:nvCxnSpPr>
              <p:cNvPr id="932" name="Google Shape;932;p11"/>
              <p:cNvCxnSpPr>
                <a:stCxn id="909" idx="6"/>
                <a:endCxn id="832" idx="6"/>
              </p:cNvCxnSpPr>
              <p:nvPr/>
            </p:nvCxnSpPr>
            <p:spPr>
              <a:xfrm rot="10800000">
                <a:off x="3076063" y="4281733"/>
                <a:ext cx="1533600" cy="1052100"/>
              </a:xfrm>
              <a:prstGeom prst="straightConnector1">
                <a:avLst/>
              </a:prstGeom>
              <a:noFill/>
              <a:ln w="9525" cap="flat" cmpd="sng">
                <a:solidFill>
                  <a:srgbClr val="868686"/>
                </a:solidFill>
                <a:prstDash val="solid"/>
                <a:round/>
                <a:headEnd type="none" w="sm" len="sm"/>
                <a:tailEnd type="none" w="sm" len="sm"/>
              </a:ln>
            </p:spPr>
          </p:cxnSp>
          <p:cxnSp>
            <p:nvCxnSpPr>
              <p:cNvPr id="933" name="Google Shape;933;p11"/>
              <p:cNvCxnSpPr>
                <a:stCxn id="911" idx="6"/>
                <a:endCxn id="832" idx="6"/>
              </p:cNvCxnSpPr>
              <p:nvPr/>
            </p:nvCxnSpPr>
            <p:spPr>
              <a:xfrm rot="10800000">
                <a:off x="3076063" y="4281901"/>
                <a:ext cx="1533600" cy="725700"/>
              </a:xfrm>
              <a:prstGeom prst="straightConnector1">
                <a:avLst/>
              </a:prstGeom>
              <a:noFill/>
              <a:ln w="9525" cap="flat" cmpd="sng">
                <a:solidFill>
                  <a:srgbClr val="868686"/>
                </a:solidFill>
                <a:prstDash val="solid"/>
                <a:round/>
                <a:headEnd type="none" w="sm" len="sm"/>
                <a:tailEnd type="none" w="sm" len="sm"/>
              </a:ln>
            </p:spPr>
          </p:cxnSp>
          <p:cxnSp>
            <p:nvCxnSpPr>
              <p:cNvPr id="934" name="Google Shape;934;p11"/>
              <p:cNvCxnSpPr>
                <a:stCxn id="913" idx="6"/>
                <a:endCxn id="832" idx="6"/>
              </p:cNvCxnSpPr>
              <p:nvPr/>
            </p:nvCxnSpPr>
            <p:spPr>
              <a:xfrm rot="10800000">
                <a:off x="3076063" y="4281769"/>
                <a:ext cx="1533600" cy="399600"/>
              </a:xfrm>
              <a:prstGeom prst="straightConnector1">
                <a:avLst/>
              </a:prstGeom>
              <a:noFill/>
              <a:ln w="9525" cap="flat" cmpd="sng">
                <a:solidFill>
                  <a:srgbClr val="868686"/>
                </a:solidFill>
                <a:prstDash val="solid"/>
                <a:round/>
                <a:headEnd type="none" w="sm" len="sm"/>
                <a:tailEnd type="none" w="sm" len="sm"/>
              </a:ln>
            </p:spPr>
          </p:cxnSp>
          <p:cxnSp>
            <p:nvCxnSpPr>
              <p:cNvPr id="935" name="Google Shape;935;p11"/>
              <p:cNvCxnSpPr>
                <a:stCxn id="915" idx="6"/>
                <a:endCxn id="832" idx="6"/>
              </p:cNvCxnSpPr>
              <p:nvPr/>
            </p:nvCxnSpPr>
            <p:spPr>
              <a:xfrm rot="10800000">
                <a:off x="3076063" y="4281936"/>
                <a:ext cx="1533600" cy="73200"/>
              </a:xfrm>
              <a:prstGeom prst="straightConnector1">
                <a:avLst/>
              </a:prstGeom>
              <a:noFill/>
              <a:ln w="9525" cap="flat" cmpd="sng">
                <a:solidFill>
                  <a:srgbClr val="868686"/>
                </a:solidFill>
                <a:prstDash val="solid"/>
                <a:round/>
                <a:headEnd type="none" w="sm" len="sm"/>
                <a:tailEnd type="none" w="sm" len="sm"/>
              </a:ln>
            </p:spPr>
          </p:cxnSp>
          <p:cxnSp>
            <p:nvCxnSpPr>
              <p:cNvPr id="936" name="Google Shape;936;p11"/>
              <p:cNvCxnSpPr>
                <a:stCxn id="917" idx="6"/>
                <a:endCxn id="832" idx="6"/>
              </p:cNvCxnSpPr>
              <p:nvPr/>
            </p:nvCxnSpPr>
            <p:spPr>
              <a:xfrm flipH="1">
                <a:off x="3076052" y="4028904"/>
                <a:ext cx="1542300" cy="252900"/>
              </a:xfrm>
              <a:prstGeom prst="straightConnector1">
                <a:avLst/>
              </a:prstGeom>
              <a:noFill/>
              <a:ln w="9525" cap="flat" cmpd="sng">
                <a:solidFill>
                  <a:srgbClr val="868686"/>
                </a:solidFill>
                <a:prstDash val="solid"/>
                <a:round/>
                <a:headEnd type="none" w="sm" len="sm"/>
                <a:tailEnd type="none" w="sm" len="sm"/>
              </a:ln>
            </p:spPr>
          </p:cxnSp>
          <p:cxnSp>
            <p:nvCxnSpPr>
              <p:cNvPr id="937" name="Google Shape;937;p11"/>
              <p:cNvCxnSpPr>
                <a:stCxn id="919" idx="6"/>
                <a:endCxn id="832" idx="6"/>
              </p:cNvCxnSpPr>
              <p:nvPr/>
            </p:nvCxnSpPr>
            <p:spPr>
              <a:xfrm flipH="1">
                <a:off x="3076053" y="3702671"/>
                <a:ext cx="1542300" cy="579300"/>
              </a:xfrm>
              <a:prstGeom prst="straightConnector1">
                <a:avLst/>
              </a:prstGeom>
              <a:noFill/>
              <a:ln w="9525" cap="flat" cmpd="sng">
                <a:solidFill>
                  <a:srgbClr val="868686"/>
                </a:solidFill>
                <a:prstDash val="solid"/>
                <a:round/>
                <a:headEnd type="none" w="sm" len="sm"/>
                <a:tailEnd type="none" w="sm" len="sm"/>
              </a:ln>
            </p:spPr>
          </p:cxnSp>
          <p:cxnSp>
            <p:nvCxnSpPr>
              <p:cNvPr id="938" name="Google Shape;938;p11"/>
              <p:cNvCxnSpPr>
                <a:stCxn id="921" idx="6"/>
                <a:endCxn id="832" idx="6"/>
              </p:cNvCxnSpPr>
              <p:nvPr/>
            </p:nvCxnSpPr>
            <p:spPr>
              <a:xfrm flipH="1">
                <a:off x="3076053" y="3376439"/>
                <a:ext cx="1542300" cy="905400"/>
              </a:xfrm>
              <a:prstGeom prst="straightConnector1">
                <a:avLst/>
              </a:prstGeom>
              <a:noFill/>
              <a:ln w="9525" cap="flat" cmpd="sng">
                <a:solidFill>
                  <a:srgbClr val="868686"/>
                </a:solidFill>
                <a:prstDash val="solid"/>
                <a:round/>
                <a:headEnd type="none" w="sm" len="sm"/>
                <a:tailEnd type="none" w="sm" len="sm"/>
              </a:ln>
            </p:spPr>
          </p:cxnSp>
          <p:cxnSp>
            <p:nvCxnSpPr>
              <p:cNvPr id="939" name="Google Shape;939;p11"/>
              <p:cNvCxnSpPr>
                <a:stCxn id="923" idx="6"/>
                <a:endCxn id="832" idx="6"/>
              </p:cNvCxnSpPr>
              <p:nvPr/>
            </p:nvCxnSpPr>
            <p:spPr>
              <a:xfrm flipH="1">
                <a:off x="3076053" y="3050207"/>
                <a:ext cx="1542300" cy="1231500"/>
              </a:xfrm>
              <a:prstGeom prst="straightConnector1">
                <a:avLst/>
              </a:prstGeom>
              <a:noFill/>
              <a:ln w="9525" cap="flat" cmpd="sng">
                <a:solidFill>
                  <a:srgbClr val="868686"/>
                </a:solidFill>
                <a:prstDash val="solid"/>
                <a:round/>
                <a:headEnd type="none" w="sm" len="sm"/>
                <a:tailEnd type="none" w="sm" len="sm"/>
              </a:ln>
            </p:spPr>
          </p:cxnSp>
          <p:cxnSp>
            <p:nvCxnSpPr>
              <p:cNvPr id="940" name="Google Shape;940;p11"/>
              <p:cNvCxnSpPr>
                <a:stCxn id="925" idx="6"/>
                <a:endCxn id="832" idx="6"/>
              </p:cNvCxnSpPr>
              <p:nvPr/>
            </p:nvCxnSpPr>
            <p:spPr>
              <a:xfrm flipH="1">
                <a:off x="3076053" y="2723975"/>
                <a:ext cx="1542300" cy="1557900"/>
              </a:xfrm>
              <a:prstGeom prst="straightConnector1">
                <a:avLst/>
              </a:prstGeom>
              <a:noFill/>
              <a:ln w="9525" cap="flat" cmpd="sng">
                <a:solidFill>
                  <a:srgbClr val="868686"/>
                </a:solidFill>
                <a:prstDash val="solid"/>
                <a:round/>
                <a:headEnd type="none" w="sm" len="sm"/>
                <a:tailEnd type="none" w="sm" len="sm"/>
              </a:ln>
            </p:spPr>
          </p:cxnSp>
          <p:cxnSp>
            <p:nvCxnSpPr>
              <p:cNvPr id="941" name="Google Shape;941;p11"/>
              <p:cNvCxnSpPr>
                <a:stCxn id="927" idx="6"/>
                <a:endCxn id="832" idx="6"/>
              </p:cNvCxnSpPr>
              <p:nvPr/>
            </p:nvCxnSpPr>
            <p:spPr>
              <a:xfrm flipH="1">
                <a:off x="3076053" y="2397742"/>
                <a:ext cx="1542300" cy="1884000"/>
              </a:xfrm>
              <a:prstGeom prst="straightConnector1">
                <a:avLst/>
              </a:prstGeom>
              <a:noFill/>
              <a:ln w="9525" cap="flat" cmpd="sng">
                <a:solidFill>
                  <a:srgbClr val="868686"/>
                </a:solidFill>
                <a:prstDash val="solid"/>
                <a:round/>
                <a:headEnd type="none" w="sm" len="sm"/>
                <a:tailEnd type="none" w="sm" len="sm"/>
              </a:ln>
            </p:spPr>
          </p:cxnSp>
          <p:cxnSp>
            <p:nvCxnSpPr>
              <p:cNvPr id="942" name="Google Shape;942;p11"/>
              <p:cNvCxnSpPr>
                <a:stCxn id="929" idx="6"/>
                <a:endCxn id="832" idx="6"/>
              </p:cNvCxnSpPr>
              <p:nvPr/>
            </p:nvCxnSpPr>
            <p:spPr>
              <a:xfrm flipH="1">
                <a:off x="3076041" y="2071510"/>
                <a:ext cx="1551000" cy="2210400"/>
              </a:xfrm>
              <a:prstGeom prst="straightConnector1">
                <a:avLst/>
              </a:prstGeom>
              <a:noFill/>
              <a:ln w="9525" cap="flat" cmpd="sng">
                <a:solidFill>
                  <a:srgbClr val="868686"/>
                </a:solidFill>
                <a:prstDash val="solid"/>
                <a:round/>
                <a:headEnd type="none" w="sm" len="sm"/>
                <a:tailEnd type="none" w="sm" len="sm"/>
              </a:ln>
            </p:spPr>
          </p:cxnSp>
          <p:cxnSp>
            <p:nvCxnSpPr>
              <p:cNvPr id="943" name="Google Shape;943;p11"/>
              <p:cNvCxnSpPr>
                <a:stCxn id="931" idx="6"/>
                <a:endCxn id="832" idx="6"/>
              </p:cNvCxnSpPr>
              <p:nvPr/>
            </p:nvCxnSpPr>
            <p:spPr>
              <a:xfrm flipH="1">
                <a:off x="3076042" y="1745279"/>
                <a:ext cx="1551000" cy="2536500"/>
              </a:xfrm>
              <a:prstGeom prst="straightConnector1">
                <a:avLst/>
              </a:prstGeom>
              <a:noFill/>
              <a:ln w="9525" cap="flat" cmpd="sng">
                <a:solidFill>
                  <a:srgbClr val="868686"/>
                </a:solidFill>
                <a:prstDash val="solid"/>
                <a:round/>
                <a:headEnd type="none" w="sm" len="sm"/>
                <a:tailEnd type="none" w="sm" len="sm"/>
              </a:ln>
            </p:spPr>
          </p:cxnSp>
          <p:cxnSp>
            <p:nvCxnSpPr>
              <p:cNvPr id="944" name="Google Shape;944;p11"/>
              <p:cNvCxnSpPr>
                <a:stCxn id="909" idx="6"/>
                <a:endCxn id="845" idx="6"/>
              </p:cNvCxnSpPr>
              <p:nvPr/>
            </p:nvCxnSpPr>
            <p:spPr>
              <a:xfrm rot="10800000">
                <a:off x="3076063" y="3824833"/>
                <a:ext cx="1533600" cy="1509000"/>
              </a:xfrm>
              <a:prstGeom prst="straightConnector1">
                <a:avLst/>
              </a:prstGeom>
              <a:noFill/>
              <a:ln w="9525" cap="flat" cmpd="sng">
                <a:solidFill>
                  <a:srgbClr val="868686"/>
                </a:solidFill>
                <a:prstDash val="solid"/>
                <a:round/>
                <a:headEnd type="none" w="sm" len="sm"/>
                <a:tailEnd type="none" w="sm" len="sm"/>
              </a:ln>
            </p:spPr>
          </p:cxnSp>
          <p:cxnSp>
            <p:nvCxnSpPr>
              <p:cNvPr id="945" name="Google Shape;945;p11"/>
              <p:cNvCxnSpPr>
                <a:stCxn id="911" idx="6"/>
                <a:endCxn id="845" idx="6"/>
              </p:cNvCxnSpPr>
              <p:nvPr/>
            </p:nvCxnSpPr>
            <p:spPr>
              <a:xfrm rot="10800000">
                <a:off x="3076063" y="3824701"/>
                <a:ext cx="1533600" cy="1182900"/>
              </a:xfrm>
              <a:prstGeom prst="straightConnector1">
                <a:avLst/>
              </a:prstGeom>
              <a:noFill/>
              <a:ln w="9525" cap="flat" cmpd="sng">
                <a:solidFill>
                  <a:srgbClr val="868686"/>
                </a:solidFill>
                <a:prstDash val="solid"/>
                <a:round/>
                <a:headEnd type="none" w="sm" len="sm"/>
                <a:tailEnd type="none" w="sm" len="sm"/>
              </a:ln>
            </p:spPr>
          </p:cxnSp>
          <p:cxnSp>
            <p:nvCxnSpPr>
              <p:cNvPr id="946" name="Google Shape;946;p11"/>
              <p:cNvCxnSpPr>
                <a:stCxn id="913" idx="6"/>
                <a:endCxn id="845" idx="6"/>
              </p:cNvCxnSpPr>
              <p:nvPr/>
            </p:nvCxnSpPr>
            <p:spPr>
              <a:xfrm rot="10800000">
                <a:off x="3076063" y="3824869"/>
                <a:ext cx="1533600" cy="856500"/>
              </a:xfrm>
              <a:prstGeom prst="straightConnector1">
                <a:avLst/>
              </a:prstGeom>
              <a:noFill/>
              <a:ln w="9525" cap="flat" cmpd="sng">
                <a:solidFill>
                  <a:srgbClr val="868686"/>
                </a:solidFill>
                <a:prstDash val="solid"/>
                <a:round/>
                <a:headEnd type="none" w="sm" len="sm"/>
                <a:tailEnd type="none" w="sm" len="sm"/>
              </a:ln>
            </p:spPr>
          </p:cxnSp>
          <p:cxnSp>
            <p:nvCxnSpPr>
              <p:cNvPr id="947" name="Google Shape;947;p11"/>
              <p:cNvCxnSpPr>
                <a:stCxn id="915" idx="6"/>
                <a:endCxn id="845" idx="6"/>
              </p:cNvCxnSpPr>
              <p:nvPr/>
            </p:nvCxnSpPr>
            <p:spPr>
              <a:xfrm rot="10800000">
                <a:off x="3076063" y="3824736"/>
                <a:ext cx="1533600" cy="530400"/>
              </a:xfrm>
              <a:prstGeom prst="straightConnector1">
                <a:avLst/>
              </a:prstGeom>
              <a:noFill/>
              <a:ln w="9525" cap="flat" cmpd="sng">
                <a:solidFill>
                  <a:srgbClr val="868686"/>
                </a:solidFill>
                <a:prstDash val="solid"/>
                <a:round/>
                <a:headEnd type="none" w="sm" len="sm"/>
                <a:tailEnd type="none" w="sm" len="sm"/>
              </a:ln>
            </p:spPr>
          </p:cxnSp>
          <p:cxnSp>
            <p:nvCxnSpPr>
              <p:cNvPr id="948" name="Google Shape;948;p11"/>
              <p:cNvCxnSpPr>
                <a:stCxn id="917" idx="6"/>
                <a:endCxn id="845" idx="6"/>
              </p:cNvCxnSpPr>
              <p:nvPr/>
            </p:nvCxnSpPr>
            <p:spPr>
              <a:xfrm rot="10800000">
                <a:off x="3076052" y="3824904"/>
                <a:ext cx="1542300" cy="204000"/>
              </a:xfrm>
              <a:prstGeom prst="straightConnector1">
                <a:avLst/>
              </a:prstGeom>
              <a:noFill/>
              <a:ln w="9525" cap="flat" cmpd="sng">
                <a:solidFill>
                  <a:srgbClr val="868686"/>
                </a:solidFill>
                <a:prstDash val="solid"/>
                <a:round/>
                <a:headEnd type="none" w="sm" len="sm"/>
                <a:tailEnd type="none" w="sm" len="sm"/>
              </a:ln>
            </p:spPr>
          </p:cxnSp>
          <p:cxnSp>
            <p:nvCxnSpPr>
              <p:cNvPr id="949" name="Google Shape;949;p11"/>
              <p:cNvCxnSpPr>
                <a:stCxn id="919" idx="6"/>
                <a:endCxn id="845" idx="6"/>
              </p:cNvCxnSpPr>
              <p:nvPr/>
            </p:nvCxnSpPr>
            <p:spPr>
              <a:xfrm flipH="1">
                <a:off x="3076053" y="3702671"/>
                <a:ext cx="1542300" cy="122100"/>
              </a:xfrm>
              <a:prstGeom prst="straightConnector1">
                <a:avLst/>
              </a:prstGeom>
              <a:noFill/>
              <a:ln w="9525" cap="flat" cmpd="sng">
                <a:solidFill>
                  <a:srgbClr val="868686"/>
                </a:solidFill>
                <a:prstDash val="solid"/>
                <a:round/>
                <a:headEnd type="none" w="sm" len="sm"/>
                <a:tailEnd type="none" w="sm" len="sm"/>
              </a:ln>
            </p:spPr>
          </p:cxnSp>
          <p:cxnSp>
            <p:nvCxnSpPr>
              <p:cNvPr id="950" name="Google Shape;950;p11"/>
              <p:cNvCxnSpPr>
                <a:stCxn id="921" idx="6"/>
                <a:endCxn id="845" idx="6"/>
              </p:cNvCxnSpPr>
              <p:nvPr/>
            </p:nvCxnSpPr>
            <p:spPr>
              <a:xfrm flipH="1">
                <a:off x="3076053" y="3376439"/>
                <a:ext cx="1542300" cy="448200"/>
              </a:xfrm>
              <a:prstGeom prst="straightConnector1">
                <a:avLst/>
              </a:prstGeom>
              <a:noFill/>
              <a:ln w="9525" cap="flat" cmpd="sng">
                <a:solidFill>
                  <a:srgbClr val="868686"/>
                </a:solidFill>
                <a:prstDash val="solid"/>
                <a:round/>
                <a:headEnd type="none" w="sm" len="sm"/>
                <a:tailEnd type="none" w="sm" len="sm"/>
              </a:ln>
            </p:spPr>
          </p:cxnSp>
          <p:cxnSp>
            <p:nvCxnSpPr>
              <p:cNvPr id="951" name="Google Shape;951;p11"/>
              <p:cNvCxnSpPr>
                <a:stCxn id="923" idx="6"/>
                <a:endCxn id="845" idx="6"/>
              </p:cNvCxnSpPr>
              <p:nvPr/>
            </p:nvCxnSpPr>
            <p:spPr>
              <a:xfrm flipH="1">
                <a:off x="3076053" y="3050207"/>
                <a:ext cx="1542300" cy="774600"/>
              </a:xfrm>
              <a:prstGeom prst="straightConnector1">
                <a:avLst/>
              </a:prstGeom>
              <a:noFill/>
              <a:ln w="9525" cap="flat" cmpd="sng">
                <a:solidFill>
                  <a:srgbClr val="868686"/>
                </a:solidFill>
                <a:prstDash val="solid"/>
                <a:round/>
                <a:headEnd type="none" w="sm" len="sm"/>
                <a:tailEnd type="none" w="sm" len="sm"/>
              </a:ln>
            </p:spPr>
          </p:cxnSp>
          <p:cxnSp>
            <p:nvCxnSpPr>
              <p:cNvPr id="952" name="Google Shape;952;p11"/>
              <p:cNvCxnSpPr>
                <a:stCxn id="925" idx="6"/>
                <a:endCxn id="845" idx="6"/>
              </p:cNvCxnSpPr>
              <p:nvPr/>
            </p:nvCxnSpPr>
            <p:spPr>
              <a:xfrm flipH="1">
                <a:off x="3076053" y="2723975"/>
                <a:ext cx="1542300" cy="1100700"/>
              </a:xfrm>
              <a:prstGeom prst="straightConnector1">
                <a:avLst/>
              </a:prstGeom>
              <a:noFill/>
              <a:ln w="9525" cap="flat" cmpd="sng">
                <a:solidFill>
                  <a:srgbClr val="868686"/>
                </a:solidFill>
                <a:prstDash val="solid"/>
                <a:round/>
                <a:headEnd type="none" w="sm" len="sm"/>
                <a:tailEnd type="none" w="sm" len="sm"/>
              </a:ln>
            </p:spPr>
          </p:cxnSp>
          <p:cxnSp>
            <p:nvCxnSpPr>
              <p:cNvPr id="953" name="Google Shape;953;p11"/>
              <p:cNvCxnSpPr>
                <a:stCxn id="927" idx="6"/>
                <a:endCxn id="845" idx="6"/>
              </p:cNvCxnSpPr>
              <p:nvPr/>
            </p:nvCxnSpPr>
            <p:spPr>
              <a:xfrm flipH="1">
                <a:off x="3076053" y="2397742"/>
                <a:ext cx="1542300" cy="1427100"/>
              </a:xfrm>
              <a:prstGeom prst="straightConnector1">
                <a:avLst/>
              </a:prstGeom>
              <a:noFill/>
              <a:ln w="9525" cap="flat" cmpd="sng">
                <a:solidFill>
                  <a:srgbClr val="868686"/>
                </a:solidFill>
                <a:prstDash val="solid"/>
                <a:round/>
                <a:headEnd type="none" w="sm" len="sm"/>
                <a:tailEnd type="none" w="sm" len="sm"/>
              </a:ln>
            </p:spPr>
          </p:cxnSp>
          <p:cxnSp>
            <p:nvCxnSpPr>
              <p:cNvPr id="954" name="Google Shape;954;p11"/>
              <p:cNvCxnSpPr>
                <a:stCxn id="929" idx="6"/>
                <a:endCxn id="845" idx="6"/>
              </p:cNvCxnSpPr>
              <p:nvPr/>
            </p:nvCxnSpPr>
            <p:spPr>
              <a:xfrm flipH="1">
                <a:off x="3076041" y="2071510"/>
                <a:ext cx="1551000" cy="1753200"/>
              </a:xfrm>
              <a:prstGeom prst="straightConnector1">
                <a:avLst/>
              </a:prstGeom>
              <a:noFill/>
              <a:ln w="9525" cap="flat" cmpd="sng">
                <a:solidFill>
                  <a:srgbClr val="868686"/>
                </a:solidFill>
                <a:prstDash val="solid"/>
                <a:round/>
                <a:headEnd type="none" w="sm" len="sm"/>
                <a:tailEnd type="none" w="sm" len="sm"/>
              </a:ln>
            </p:spPr>
          </p:cxnSp>
          <p:cxnSp>
            <p:nvCxnSpPr>
              <p:cNvPr id="955" name="Google Shape;955;p11"/>
              <p:cNvCxnSpPr>
                <a:stCxn id="931" idx="6"/>
                <a:endCxn id="845" idx="6"/>
              </p:cNvCxnSpPr>
              <p:nvPr/>
            </p:nvCxnSpPr>
            <p:spPr>
              <a:xfrm flipH="1">
                <a:off x="3076042" y="1745279"/>
                <a:ext cx="1551000" cy="2079600"/>
              </a:xfrm>
              <a:prstGeom prst="straightConnector1">
                <a:avLst/>
              </a:prstGeom>
              <a:noFill/>
              <a:ln w="9525" cap="flat" cmpd="sng">
                <a:solidFill>
                  <a:srgbClr val="868686"/>
                </a:solidFill>
                <a:prstDash val="solid"/>
                <a:round/>
                <a:headEnd type="none" w="sm" len="sm"/>
                <a:tailEnd type="none" w="sm" len="sm"/>
              </a:ln>
            </p:spPr>
          </p:cxnSp>
          <p:cxnSp>
            <p:nvCxnSpPr>
              <p:cNvPr id="956" name="Google Shape;956;p11"/>
              <p:cNvCxnSpPr>
                <a:stCxn id="909" idx="6"/>
                <a:endCxn id="858" idx="6"/>
              </p:cNvCxnSpPr>
              <p:nvPr/>
            </p:nvCxnSpPr>
            <p:spPr>
              <a:xfrm rot="10800000">
                <a:off x="3076063" y="3367633"/>
                <a:ext cx="1533600" cy="1966200"/>
              </a:xfrm>
              <a:prstGeom prst="straightConnector1">
                <a:avLst/>
              </a:prstGeom>
              <a:noFill/>
              <a:ln w="9525" cap="flat" cmpd="sng">
                <a:solidFill>
                  <a:srgbClr val="868686"/>
                </a:solidFill>
                <a:prstDash val="solid"/>
                <a:round/>
                <a:headEnd type="none" w="sm" len="sm"/>
                <a:tailEnd type="none" w="sm" len="sm"/>
              </a:ln>
            </p:spPr>
          </p:cxnSp>
          <p:cxnSp>
            <p:nvCxnSpPr>
              <p:cNvPr id="957" name="Google Shape;957;p11"/>
              <p:cNvCxnSpPr>
                <a:stCxn id="911" idx="6"/>
                <a:endCxn id="858" idx="6"/>
              </p:cNvCxnSpPr>
              <p:nvPr/>
            </p:nvCxnSpPr>
            <p:spPr>
              <a:xfrm rot="10800000">
                <a:off x="3076063" y="3367801"/>
                <a:ext cx="1533600" cy="1639800"/>
              </a:xfrm>
              <a:prstGeom prst="straightConnector1">
                <a:avLst/>
              </a:prstGeom>
              <a:noFill/>
              <a:ln w="9525" cap="flat" cmpd="sng">
                <a:solidFill>
                  <a:srgbClr val="868686"/>
                </a:solidFill>
                <a:prstDash val="solid"/>
                <a:round/>
                <a:headEnd type="none" w="sm" len="sm"/>
                <a:tailEnd type="none" w="sm" len="sm"/>
              </a:ln>
            </p:spPr>
          </p:cxnSp>
          <p:cxnSp>
            <p:nvCxnSpPr>
              <p:cNvPr id="958" name="Google Shape;958;p11"/>
              <p:cNvCxnSpPr>
                <a:stCxn id="913" idx="6"/>
                <a:endCxn id="858" idx="6"/>
              </p:cNvCxnSpPr>
              <p:nvPr/>
            </p:nvCxnSpPr>
            <p:spPr>
              <a:xfrm rot="10800000">
                <a:off x="3076063" y="3367669"/>
                <a:ext cx="1533600" cy="1313700"/>
              </a:xfrm>
              <a:prstGeom prst="straightConnector1">
                <a:avLst/>
              </a:prstGeom>
              <a:noFill/>
              <a:ln w="9525" cap="flat" cmpd="sng">
                <a:solidFill>
                  <a:srgbClr val="868686"/>
                </a:solidFill>
                <a:prstDash val="solid"/>
                <a:round/>
                <a:headEnd type="none" w="sm" len="sm"/>
                <a:tailEnd type="none" w="sm" len="sm"/>
              </a:ln>
            </p:spPr>
          </p:cxnSp>
          <p:cxnSp>
            <p:nvCxnSpPr>
              <p:cNvPr id="959" name="Google Shape;959;p11"/>
              <p:cNvCxnSpPr>
                <a:stCxn id="915" idx="6"/>
                <a:endCxn id="858" idx="6"/>
              </p:cNvCxnSpPr>
              <p:nvPr/>
            </p:nvCxnSpPr>
            <p:spPr>
              <a:xfrm rot="10800000">
                <a:off x="3076063" y="3367836"/>
                <a:ext cx="1533600" cy="987300"/>
              </a:xfrm>
              <a:prstGeom prst="straightConnector1">
                <a:avLst/>
              </a:prstGeom>
              <a:noFill/>
              <a:ln w="9525" cap="flat" cmpd="sng">
                <a:solidFill>
                  <a:srgbClr val="868686"/>
                </a:solidFill>
                <a:prstDash val="solid"/>
                <a:round/>
                <a:headEnd type="none" w="sm" len="sm"/>
                <a:tailEnd type="none" w="sm" len="sm"/>
              </a:ln>
            </p:spPr>
          </p:cxnSp>
          <p:cxnSp>
            <p:nvCxnSpPr>
              <p:cNvPr id="960" name="Google Shape;960;p11"/>
              <p:cNvCxnSpPr>
                <a:stCxn id="917" idx="6"/>
                <a:endCxn id="858" idx="6"/>
              </p:cNvCxnSpPr>
              <p:nvPr/>
            </p:nvCxnSpPr>
            <p:spPr>
              <a:xfrm rot="10800000">
                <a:off x="3076052" y="3367704"/>
                <a:ext cx="1542300" cy="661200"/>
              </a:xfrm>
              <a:prstGeom prst="straightConnector1">
                <a:avLst/>
              </a:prstGeom>
              <a:noFill/>
              <a:ln w="9525" cap="flat" cmpd="sng">
                <a:solidFill>
                  <a:srgbClr val="868686"/>
                </a:solidFill>
                <a:prstDash val="solid"/>
                <a:round/>
                <a:headEnd type="none" w="sm" len="sm"/>
                <a:tailEnd type="none" w="sm" len="sm"/>
              </a:ln>
            </p:spPr>
          </p:cxnSp>
          <p:cxnSp>
            <p:nvCxnSpPr>
              <p:cNvPr id="961" name="Google Shape;961;p11"/>
              <p:cNvCxnSpPr>
                <a:stCxn id="919" idx="6"/>
                <a:endCxn id="858" idx="6"/>
              </p:cNvCxnSpPr>
              <p:nvPr/>
            </p:nvCxnSpPr>
            <p:spPr>
              <a:xfrm rot="10800000">
                <a:off x="3076053" y="3367571"/>
                <a:ext cx="1542300" cy="335100"/>
              </a:xfrm>
              <a:prstGeom prst="straightConnector1">
                <a:avLst/>
              </a:prstGeom>
              <a:noFill/>
              <a:ln w="9525" cap="flat" cmpd="sng">
                <a:solidFill>
                  <a:srgbClr val="868686"/>
                </a:solidFill>
                <a:prstDash val="solid"/>
                <a:round/>
                <a:headEnd type="none" w="sm" len="sm"/>
                <a:tailEnd type="none" w="sm" len="sm"/>
              </a:ln>
            </p:spPr>
          </p:cxnSp>
          <p:cxnSp>
            <p:nvCxnSpPr>
              <p:cNvPr id="962" name="Google Shape;962;p11"/>
              <p:cNvCxnSpPr>
                <a:stCxn id="921" idx="6"/>
                <a:endCxn id="858" idx="6"/>
              </p:cNvCxnSpPr>
              <p:nvPr/>
            </p:nvCxnSpPr>
            <p:spPr>
              <a:xfrm rot="10800000">
                <a:off x="3076053" y="3367739"/>
                <a:ext cx="1542300" cy="8700"/>
              </a:xfrm>
              <a:prstGeom prst="straightConnector1">
                <a:avLst/>
              </a:prstGeom>
              <a:noFill/>
              <a:ln w="9525" cap="flat" cmpd="sng">
                <a:solidFill>
                  <a:srgbClr val="868686"/>
                </a:solidFill>
                <a:prstDash val="solid"/>
                <a:round/>
                <a:headEnd type="none" w="sm" len="sm"/>
                <a:tailEnd type="none" w="sm" len="sm"/>
              </a:ln>
            </p:spPr>
          </p:cxnSp>
          <p:cxnSp>
            <p:nvCxnSpPr>
              <p:cNvPr id="963" name="Google Shape;963;p11"/>
              <p:cNvCxnSpPr>
                <a:stCxn id="923" idx="6"/>
                <a:endCxn id="858" idx="6"/>
              </p:cNvCxnSpPr>
              <p:nvPr/>
            </p:nvCxnSpPr>
            <p:spPr>
              <a:xfrm flipH="1">
                <a:off x="3076053" y="3050207"/>
                <a:ext cx="1542300" cy="317400"/>
              </a:xfrm>
              <a:prstGeom prst="straightConnector1">
                <a:avLst/>
              </a:prstGeom>
              <a:noFill/>
              <a:ln w="9525" cap="flat" cmpd="sng">
                <a:solidFill>
                  <a:srgbClr val="868686"/>
                </a:solidFill>
                <a:prstDash val="solid"/>
                <a:round/>
                <a:headEnd type="none" w="sm" len="sm"/>
                <a:tailEnd type="none" w="sm" len="sm"/>
              </a:ln>
            </p:spPr>
          </p:cxnSp>
          <p:cxnSp>
            <p:nvCxnSpPr>
              <p:cNvPr id="964" name="Google Shape;964;p11"/>
              <p:cNvCxnSpPr>
                <a:stCxn id="925" idx="6"/>
                <a:endCxn id="858" idx="6"/>
              </p:cNvCxnSpPr>
              <p:nvPr/>
            </p:nvCxnSpPr>
            <p:spPr>
              <a:xfrm flipH="1">
                <a:off x="3076053" y="2723975"/>
                <a:ext cx="1542300" cy="643800"/>
              </a:xfrm>
              <a:prstGeom prst="straightConnector1">
                <a:avLst/>
              </a:prstGeom>
              <a:noFill/>
              <a:ln w="9525" cap="flat" cmpd="sng">
                <a:solidFill>
                  <a:srgbClr val="868686"/>
                </a:solidFill>
                <a:prstDash val="solid"/>
                <a:round/>
                <a:headEnd type="none" w="sm" len="sm"/>
                <a:tailEnd type="none" w="sm" len="sm"/>
              </a:ln>
            </p:spPr>
          </p:cxnSp>
          <p:cxnSp>
            <p:nvCxnSpPr>
              <p:cNvPr id="965" name="Google Shape;965;p11"/>
              <p:cNvCxnSpPr>
                <a:stCxn id="927" idx="6"/>
                <a:endCxn id="858" idx="6"/>
              </p:cNvCxnSpPr>
              <p:nvPr/>
            </p:nvCxnSpPr>
            <p:spPr>
              <a:xfrm flipH="1">
                <a:off x="3076053" y="2397742"/>
                <a:ext cx="1542300" cy="969900"/>
              </a:xfrm>
              <a:prstGeom prst="straightConnector1">
                <a:avLst/>
              </a:prstGeom>
              <a:noFill/>
              <a:ln w="9525" cap="flat" cmpd="sng">
                <a:solidFill>
                  <a:srgbClr val="868686"/>
                </a:solidFill>
                <a:prstDash val="solid"/>
                <a:round/>
                <a:headEnd type="none" w="sm" len="sm"/>
                <a:tailEnd type="none" w="sm" len="sm"/>
              </a:ln>
            </p:spPr>
          </p:cxnSp>
          <p:cxnSp>
            <p:nvCxnSpPr>
              <p:cNvPr id="966" name="Google Shape;966;p11"/>
              <p:cNvCxnSpPr>
                <a:stCxn id="927" idx="6"/>
                <a:endCxn id="858" idx="6"/>
              </p:cNvCxnSpPr>
              <p:nvPr/>
            </p:nvCxnSpPr>
            <p:spPr>
              <a:xfrm flipH="1">
                <a:off x="3076053" y="2397742"/>
                <a:ext cx="1542300" cy="969900"/>
              </a:xfrm>
              <a:prstGeom prst="straightConnector1">
                <a:avLst/>
              </a:prstGeom>
              <a:noFill/>
              <a:ln w="9525" cap="flat" cmpd="sng">
                <a:solidFill>
                  <a:srgbClr val="868686"/>
                </a:solidFill>
                <a:prstDash val="solid"/>
                <a:round/>
                <a:headEnd type="none" w="sm" len="sm"/>
                <a:tailEnd type="none" w="sm" len="sm"/>
              </a:ln>
            </p:spPr>
          </p:cxnSp>
          <p:cxnSp>
            <p:nvCxnSpPr>
              <p:cNvPr id="967" name="Google Shape;967;p11"/>
              <p:cNvCxnSpPr>
                <a:stCxn id="929" idx="6"/>
                <a:endCxn id="858" idx="6"/>
              </p:cNvCxnSpPr>
              <p:nvPr/>
            </p:nvCxnSpPr>
            <p:spPr>
              <a:xfrm flipH="1">
                <a:off x="3076041" y="2071510"/>
                <a:ext cx="1551000" cy="1296300"/>
              </a:xfrm>
              <a:prstGeom prst="straightConnector1">
                <a:avLst/>
              </a:prstGeom>
              <a:noFill/>
              <a:ln w="9525" cap="flat" cmpd="sng">
                <a:solidFill>
                  <a:srgbClr val="868686"/>
                </a:solidFill>
                <a:prstDash val="solid"/>
                <a:round/>
                <a:headEnd type="none" w="sm" len="sm"/>
                <a:tailEnd type="none" w="sm" len="sm"/>
              </a:ln>
            </p:spPr>
          </p:cxnSp>
          <p:cxnSp>
            <p:nvCxnSpPr>
              <p:cNvPr id="968" name="Google Shape;968;p11"/>
              <p:cNvCxnSpPr>
                <a:stCxn id="931" idx="6"/>
                <a:endCxn id="858" idx="6"/>
              </p:cNvCxnSpPr>
              <p:nvPr/>
            </p:nvCxnSpPr>
            <p:spPr>
              <a:xfrm flipH="1">
                <a:off x="3076042" y="1745279"/>
                <a:ext cx="1551000" cy="1622400"/>
              </a:xfrm>
              <a:prstGeom prst="straightConnector1">
                <a:avLst/>
              </a:prstGeom>
              <a:noFill/>
              <a:ln w="9525" cap="flat" cmpd="sng">
                <a:solidFill>
                  <a:srgbClr val="868686"/>
                </a:solidFill>
                <a:prstDash val="solid"/>
                <a:round/>
                <a:headEnd type="none" w="sm" len="sm"/>
                <a:tailEnd type="none" w="sm" len="sm"/>
              </a:ln>
            </p:spPr>
          </p:cxnSp>
          <p:cxnSp>
            <p:nvCxnSpPr>
              <p:cNvPr id="969" name="Google Shape;969;p11"/>
              <p:cNvCxnSpPr>
                <a:stCxn id="909" idx="6"/>
                <a:endCxn id="872" idx="6"/>
              </p:cNvCxnSpPr>
              <p:nvPr/>
            </p:nvCxnSpPr>
            <p:spPr>
              <a:xfrm rot="10800000">
                <a:off x="3076063" y="2910733"/>
                <a:ext cx="1533600" cy="2423100"/>
              </a:xfrm>
              <a:prstGeom prst="straightConnector1">
                <a:avLst/>
              </a:prstGeom>
              <a:noFill/>
              <a:ln w="9525" cap="flat" cmpd="sng">
                <a:solidFill>
                  <a:srgbClr val="868686"/>
                </a:solidFill>
                <a:prstDash val="solid"/>
                <a:round/>
                <a:headEnd type="none" w="sm" len="sm"/>
                <a:tailEnd type="none" w="sm" len="sm"/>
              </a:ln>
            </p:spPr>
          </p:cxnSp>
          <p:cxnSp>
            <p:nvCxnSpPr>
              <p:cNvPr id="970" name="Google Shape;970;p11"/>
              <p:cNvCxnSpPr>
                <a:stCxn id="911" idx="6"/>
                <a:endCxn id="872" idx="6"/>
              </p:cNvCxnSpPr>
              <p:nvPr/>
            </p:nvCxnSpPr>
            <p:spPr>
              <a:xfrm rot="10800000">
                <a:off x="3076063" y="2910601"/>
                <a:ext cx="1533600" cy="2097000"/>
              </a:xfrm>
              <a:prstGeom prst="straightConnector1">
                <a:avLst/>
              </a:prstGeom>
              <a:noFill/>
              <a:ln w="9525" cap="flat" cmpd="sng">
                <a:solidFill>
                  <a:srgbClr val="868686"/>
                </a:solidFill>
                <a:prstDash val="solid"/>
                <a:round/>
                <a:headEnd type="none" w="sm" len="sm"/>
                <a:tailEnd type="none" w="sm" len="sm"/>
              </a:ln>
            </p:spPr>
          </p:cxnSp>
          <p:cxnSp>
            <p:nvCxnSpPr>
              <p:cNvPr id="971" name="Google Shape;971;p11"/>
              <p:cNvCxnSpPr>
                <a:endCxn id="872" idx="6"/>
              </p:cNvCxnSpPr>
              <p:nvPr/>
            </p:nvCxnSpPr>
            <p:spPr>
              <a:xfrm rot="10800000">
                <a:off x="3076046" y="2910647"/>
                <a:ext cx="1562700" cy="1764000"/>
              </a:xfrm>
              <a:prstGeom prst="straightConnector1">
                <a:avLst/>
              </a:prstGeom>
              <a:noFill/>
              <a:ln w="9525" cap="flat" cmpd="sng">
                <a:solidFill>
                  <a:srgbClr val="868686"/>
                </a:solidFill>
                <a:prstDash val="solid"/>
                <a:round/>
                <a:headEnd type="none" w="sm" len="sm"/>
                <a:tailEnd type="none" w="sm" len="sm"/>
              </a:ln>
            </p:spPr>
          </p:cxnSp>
          <p:cxnSp>
            <p:nvCxnSpPr>
              <p:cNvPr id="972" name="Google Shape;972;p11"/>
              <p:cNvCxnSpPr>
                <a:stCxn id="915" idx="6"/>
                <a:endCxn id="872" idx="6"/>
              </p:cNvCxnSpPr>
              <p:nvPr/>
            </p:nvCxnSpPr>
            <p:spPr>
              <a:xfrm rot="10800000">
                <a:off x="3076063" y="2910636"/>
                <a:ext cx="1533600" cy="1444500"/>
              </a:xfrm>
              <a:prstGeom prst="straightConnector1">
                <a:avLst/>
              </a:prstGeom>
              <a:noFill/>
              <a:ln w="9525" cap="flat" cmpd="sng">
                <a:solidFill>
                  <a:srgbClr val="868686"/>
                </a:solidFill>
                <a:prstDash val="solid"/>
                <a:round/>
                <a:headEnd type="none" w="sm" len="sm"/>
                <a:tailEnd type="none" w="sm" len="sm"/>
              </a:ln>
            </p:spPr>
          </p:cxnSp>
          <p:cxnSp>
            <p:nvCxnSpPr>
              <p:cNvPr id="973" name="Google Shape;973;p11"/>
              <p:cNvCxnSpPr>
                <a:stCxn id="917" idx="6"/>
                <a:endCxn id="872" idx="6"/>
              </p:cNvCxnSpPr>
              <p:nvPr/>
            </p:nvCxnSpPr>
            <p:spPr>
              <a:xfrm rot="10800000">
                <a:off x="3076052" y="2910504"/>
                <a:ext cx="1542300" cy="1118400"/>
              </a:xfrm>
              <a:prstGeom prst="straightConnector1">
                <a:avLst/>
              </a:prstGeom>
              <a:noFill/>
              <a:ln w="9525" cap="flat" cmpd="sng">
                <a:solidFill>
                  <a:srgbClr val="868686"/>
                </a:solidFill>
                <a:prstDash val="solid"/>
                <a:round/>
                <a:headEnd type="none" w="sm" len="sm"/>
                <a:tailEnd type="none" w="sm" len="sm"/>
              </a:ln>
            </p:spPr>
          </p:cxnSp>
          <p:cxnSp>
            <p:nvCxnSpPr>
              <p:cNvPr id="974" name="Google Shape;974;p11"/>
              <p:cNvCxnSpPr>
                <a:stCxn id="919" idx="6"/>
                <a:endCxn id="872" idx="6"/>
              </p:cNvCxnSpPr>
              <p:nvPr/>
            </p:nvCxnSpPr>
            <p:spPr>
              <a:xfrm rot="10800000">
                <a:off x="3076053" y="2910671"/>
                <a:ext cx="1542300" cy="792000"/>
              </a:xfrm>
              <a:prstGeom prst="straightConnector1">
                <a:avLst/>
              </a:prstGeom>
              <a:noFill/>
              <a:ln w="9525" cap="flat" cmpd="sng">
                <a:solidFill>
                  <a:srgbClr val="868686"/>
                </a:solidFill>
                <a:prstDash val="solid"/>
                <a:round/>
                <a:headEnd type="none" w="sm" len="sm"/>
                <a:tailEnd type="none" w="sm" len="sm"/>
              </a:ln>
            </p:spPr>
          </p:cxnSp>
          <p:cxnSp>
            <p:nvCxnSpPr>
              <p:cNvPr id="975" name="Google Shape;975;p11"/>
              <p:cNvCxnSpPr>
                <a:stCxn id="921" idx="6"/>
                <a:endCxn id="872" idx="6"/>
              </p:cNvCxnSpPr>
              <p:nvPr/>
            </p:nvCxnSpPr>
            <p:spPr>
              <a:xfrm rot="10800000">
                <a:off x="3076053" y="2910539"/>
                <a:ext cx="1542300" cy="465900"/>
              </a:xfrm>
              <a:prstGeom prst="straightConnector1">
                <a:avLst/>
              </a:prstGeom>
              <a:noFill/>
              <a:ln w="9525" cap="flat" cmpd="sng">
                <a:solidFill>
                  <a:srgbClr val="868686"/>
                </a:solidFill>
                <a:prstDash val="solid"/>
                <a:round/>
                <a:headEnd type="none" w="sm" len="sm"/>
                <a:tailEnd type="none" w="sm" len="sm"/>
              </a:ln>
            </p:spPr>
          </p:cxnSp>
          <p:cxnSp>
            <p:nvCxnSpPr>
              <p:cNvPr id="976" name="Google Shape;976;p11"/>
              <p:cNvCxnSpPr>
                <a:stCxn id="923" idx="6"/>
                <a:endCxn id="872" idx="6"/>
              </p:cNvCxnSpPr>
              <p:nvPr/>
            </p:nvCxnSpPr>
            <p:spPr>
              <a:xfrm rot="10800000">
                <a:off x="3076053" y="2910707"/>
                <a:ext cx="1542300" cy="139500"/>
              </a:xfrm>
              <a:prstGeom prst="straightConnector1">
                <a:avLst/>
              </a:prstGeom>
              <a:noFill/>
              <a:ln w="9525" cap="flat" cmpd="sng">
                <a:solidFill>
                  <a:srgbClr val="868686"/>
                </a:solidFill>
                <a:prstDash val="solid"/>
                <a:round/>
                <a:headEnd type="none" w="sm" len="sm"/>
                <a:tailEnd type="none" w="sm" len="sm"/>
              </a:ln>
            </p:spPr>
          </p:cxnSp>
          <p:cxnSp>
            <p:nvCxnSpPr>
              <p:cNvPr id="977" name="Google Shape;977;p11"/>
              <p:cNvCxnSpPr>
                <a:stCxn id="925" idx="6"/>
                <a:endCxn id="872" idx="6"/>
              </p:cNvCxnSpPr>
              <p:nvPr/>
            </p:nvCxnSpPr>
            <p:spPr>
              <a:xfrm flipH="1">
                <a:off x="3076053" y="2723975"/>
                <a:ext cx="1542300" cy="186600"/>
              </a:xfrm>
              <a:prstGeom prst="straightConnector1">
                <a:avLst/>
              </a:prstGeom>
              <a:noFill/>
              <a:ln w="9525" cap="flat" cmpd="sng">
                <a:solidFill>
                  <a:srgbClr val="868686"/>
                </a:solidFill>
                <a:prstDash val="solid"/>
                <a:round/>
                <a:headEnd type="none" w="sm" len="sm"/>
                <a:tailEnd type="none" w="sm" len="sm"/>
              </a:ln>
            </p:spPr>
          </p:cxnSp>
          <p:cxnSp>
            <p:nvCxnSpPr>
              <p:cNvPr id="978" name="Google Shape;978;p11"/>
              <p:cNvCxnSpPr>
                <a:stCxn id="927" idx="6"/>
                <a:endCxn id="872" idx="6"/>
              </p:cNvCxnSpPr>
              <p:nvPr/>
            </p:nvCxnSpPr>
            <p:spPr>
              <a:xfrm flipH="1">
                <a:off x="3076053" y="2397742"/>
                <a:ext cx="1542300" cy="513000"/>
              </a:xfrm>
              <a:prstGeom prst="straightConnector1">
                <a:avLst/>
              </a:prstGeom>
              <a:noFill/>
              <a:ln w="9525" cap="flat" cmpd="sng">
                <a:solidFill>
                  <a:srgbClr val="868686"/>
                </a:solidFill>
                <a:prstDash val="solid"/>
                <a:round/>
                <a:headEnd type="none" w="sm" len="sm"/>
                <a:tailEnd type="none" w="sm" len="sm"/>
              </a:ln>
            </p:spPr>
          </p:cxnSp>
          <p:cxnSp>
            <p:nvCxnSpPr>
              <p:cNvPr id="979" name="Google Shape;979;p11"/>
              <p:cNvCxnSpPr>
                <a:stCxn id="929" idx="6"/>
                <a:endCxn id="872" idx="6"/>
              </p:cNvCxnSpPr>
              <p:nvPr/>
            </p:nvCxnSpPr>
            <p:spPr>
              <a:xfrm flipH="1">
                <a:off x="3076041" y="2071510"/>
                <a:ext cx="1551000" cy="839100"/>
              </a:xfrm>
              <a:prstGeom prst="straightConnector1">
                <a:avLst/>
              </a:prstGeom>
              <a:noFill/>
              <a:ln w="9525" cap="flat" cmpd="sng">
                <a:solidFill>
                  <a:srgbClr val="868686"/>
                </a:solidFill>
                <a:prstDash val="solid"/>
                <a:round/>
                <a:headEnd type="none" w="sm" len="sm"/>
                <a:tailEnd type="none" w="sm" len="sm"/>
              </a:ln>
            </p:spPr>
          </p:cxnSp>
          <p:cxnSp>
            <p:nvCxnSpPr>
              <p:cNvPr id="980" name="Google Shape;980;p11"/>
              <p:cNvCxnSpPr>
                <a:stCxn id="931" idx="6"/>
                <a:endCxn id="872" idx="6"/>
              </p:cNvCxnSpPr>
              <p:nvPr/>
            </p:nvCxnSpPr>
            <p:spPr>
              <a:xfrm flipH="1">
                <a:off x="3076042" y="1745279"/>
                <a:ext cx="1551000" cy="1165500"/>
              </a:xfrm>
              <a:prstGeom prst="straightConnector1">
                <a:avLst/>
              </a:prstGeom>
              <a:noFill/>
              <a:ln w="9525" cap="flat" cmpd="sng">
                <a:solidFill>
                  <a:srgbClr val="868686"/>
                </a:solidFill>
                <a:prstDash val="solid"/>
                <a:round/>
                <a:headEnd type="none" w="sm" len="sm"/>
                <a:tailEnd type="none" w="sm" len="sm"/>
              </a:ln>
            </p:spPr>
          </p:cxnSp>
          <p:cxnSp>
            <p:nvCxnSpPr>
              <p:cNvPr id="981" name="Google Shape;981;p11"/>
              <p:cNvCxnSpPr>
                <a:stCxn id="909" idx="6"/>
                <a:endCxn id="885" idx="6"/>
              </p:cNvCxnSpPr>
              <p:nvPr/>
            </p:nvCxnSpPr>
            <p:spPr>
              <a:xfrm rot="10800000">
                <a:off x="3076063" y="2453533"/>
                <a:ext cx="1533600" cy="2880300"/>
              </a:xfrm>
              <a:prstGeom prst="straightConnector1">
                <a:avLst/>
              </a:prstGeom>
              <a:noFill/>
              <a:ln w="9525" cap="flat" cmpd="sng">
                <a:solidFill>
                  <a:srgbClr val="868686"/>
                </a:solidFill>
                <a:prstDash val="solid"/>
                <a:round/>
                <a:headEnd type="none" w="sm" len="sm"/>
                <a:tailEnd type="none" w="sm" len="sm"/>
              </a:ln>
            </p:spPr>
          </p:cxnSp>
          <p:cxnSp>
            <p:nvCxnSpPr>
              <p:cNvPr id="982" name="Google Shape;982;p11"/>
              <p:cNvCxnSpPr>
                <a:stCxn id="911" idx="6"/>
                <a:endCxn id="885" idx="6"/>
              </p:cNvCxnSpPr>
              <p:nvPr/>
            </p:nvCxnSpPr>
            <p:spPr>
              <a:xfrm rot="10800000">
                <a:off x="3076063" y="2453701"/>
                <a:ext cx="1533600" cy="2553900"/>
              </a:xfrm>
              <a:prstGeom prst="straightConnector1">
                <a:avLst/>
              </a:prstGeom>
              <a:noFill/>
              <a:ln w="9525" cap="flat" cmpd="sng">
                <a:solidFill>
                  <a:srgbClr val="868686"/>
                </a:solidFill>
                <a:prstDash val="solid"/>
                <a:round/>
                <a:headEnd type="none" w="sm" len="sm"/>
                <a:tailEnd type="none" w="sm" len="sm"/>
              </a:ln>
            </p:spPr>
          </p:cxnSp>
          <p:cxnSp>
            <p:nvCxnSpPr>
              <p:cNvPr id="983" name="Google Shape;983;p11"/>
              <p:cNvCxnSpPr>
                <a:stCxn id="913" idx="6"/>
                <a:endCxn id="885" idx="6"/>
              </p:cNvCxnSpPr>
              <p:nvPr/>
            </p:nvCxnSpPr>
            <p:spPr>
              <a:xfrm rot="10800000">
                <a:off x="3076063" y="2453569"/>
                <a:ext cx="1533600" cy="2227800"/>
              </a:xfrm>
              <a:prstGeom prst="straightConnector1">
                <a:avLst/>
              </a:prstGeom>
              <a:noFill/>
              <a:ln w="9525" cap="flat" cmpd="sng">
                <a:solidFill>
                  <a:srgbClr val="868686"/>
                </a:solidFill>
                <a:prstDash val="solid"/>
                <a:round/>
                <a:headEnd type="none" w="sm" len="sm"/>
                <a:tailEnd type="none" w="sm" len="sm"/>
              </a:ln>
            </p:spPr>
          </p:cxnSp>
          <p:cxnSp>
            <p:nvCxnSpPr>
              <p:cNvPr id="984" name="Google Shape;984;p11"/>
              <p:cNvCxnSpPr>
                <a:stCxn id="915" idx="6"/>
                <a:endCxn id="885" idx="6"/>
              </p:cNvCxnSpPr>
              <p:nvPr/>
            </p:nvCxnSpPr>
            <p:spPr>
              <a:xfrm rot="10800000">
                <a:off x="3076063" y="2453436"/>
                <a:ext cx="1533600" cy="1901700"/>
              </a:xfrm>
              <a:prstGeom prst="straightConnector1">
                <a:avLst/>
              </a:prstGeom>
              <a:noFill/>
              <a:ln w="9525" cap="flat" cmpd="sng">
                <a:solidFill>
                  <a:srgbClr val="868686"/>
                </a:solidFill>
                <a:prstDash val="solid"/>
                <a:round/>
                <a:headEnd type="none" w="sm" len="sm"/>
                <a:tailEnd type="none" w="sm" len="sm"/>
              </a:ln>
            </p:spPr>
          </p:cxnSp>
          <p:cxnSp>
            <p:nvCxnSpPr>
              <p:cNvPr id="985" name="Google Shape;985;p11"/>
              <p:cNvCxnSpPr>
                <a:stCxn id="917" idx="6"/>
                <a:endCxn id="885" idx="6"/>
              </p:cNvCxnSpPr>
              <p:nvPr/>
            </p:nvCxnSpPr>
            <p:spPr>
              <a:xfrm rot="10800000">
                <a:off x="3076052" y="2453604"/>
                <a:ext cx="1542300" cy="1575300"/>
              </a:xfrm>
              <a:prstGeom prst="straightConnector1">
                <a:avLst/>
              </a:prstGeom>
              <a:noFill/>
              <a:ln w="9525" cap="flat" cmpd="sng">
                <a:solidFill>
                  <a:srgbClr val="868686"/>
                </a:solidFill>
                <a:prstDash val="solid"/>
                <a:round/>
                <a:headEnd type="none" w="sm" len="sm"/>
                <a:tailEnd type="none" w="sm" len="sm"/>
              </a:ln>
            </p:spPr>
          </p:cxnSp>
          <p:cxnSp>
            <p:nvCxnSpPr>
              <p:cNvPr id="986" name="Google Shape;986;p11"/>
              <p:cNvCxnSpPr>
                <a:stCxn id="919" idx="6"/>
                <a:endCxn id="885" idx="6"/>
              </p:cNvCxnSpPr>
              <p:nvPr/>
            </p:nvCxnSpPr>
            <p:spPr>
              <a:xfrm rot="10800000">
                <a:off x="3076053" y="2453471"/>
                <a:ext cx="1542300" cy="1249200"/>
              </a:xfrm>
              <a:prstGeom prst="straightConnector1">
                <a:avLst/>
              </a:prstGeom>
              <a:noFill/>
              <a:ln w="9525" cap="flat" cmpd="sng">
                <a:solidFill>
                  <a:srgbClr val="868686"/>
                </a:solidFill>
                <a:prstDash val="solid"/>
                <a:round/>
                <a:headEnd type="none" w="sm" len="sm"/>
                <a:tailEnd type="none" w="sm" len="sm"/>
              </a:ln>
            </p:spPr>
          </p:cxnSp>
          <p:cxnSp>
            <p:nvCxnSpPr>
              <p:cNvPr id="987" name="Google Shape;987;p11"/>
              <p:cNvCxnSpPr>
                <a:stCxn id="921" idx="6"/>
                <a:endCxn id="885" idx="6"/>
              </p:cNvCxnSpPr>
              <p:nvPr/>
            </p:nvCxnSpPr>
            <p:spPr>
              <a:xfrm rot="10800000">
                <a:off x="3076053" y="2453639"/>
                <a:ext cx="1542300" cy="922800"/>
              </a:xfrm>
              <a:prstGeom prst="straightConnector1">
                <a:avLst/>
              </a:prstGeom>
              <a:noFill/>
              <a:ln w="9525" cap="flat" cmpd="sng">
                <a:solidFill>
                  <a:srgbClr val="868686"/>
                </a:solidFill>
                <a:prstDash val="solid"/>
                <a:round/>
                <a:headEnd type="none" w="sm" len="sm"/>
                <a:tailEnd type="none" w="sm" len="sm"/>
              </a:ln>
            </p:spPr>
          </p:cxnSp>
          <p:cxnSp>
            <p:nvCxnSpPr>
              <p:cNvPr id="988" name="Google Shape;988;p11"/>
              <p:cNvCxnSpPr>
                <a:stCxn id="925" idx="6"/>
                <a:endCxn id="885" idx="6"/>
              </p:cNvCxnSpPr>
              <p:nvPr/>
            </p:nvCxnSpPr>
            <p:spPr>
              <a:xfrm rot="10800000">
                <a:off x="3076053" y="2453675"/>
                <a:ext cx="1542300" cy="270300"/>
              </a:xfrm>
              <a:prstGeom prst="straightConnector1">
                <a:avLst/>
              </a:prstGeom>
              <a:noFill/>
              <a:ln w="9525" cap="flat" cmpd="sng">
                <a:solidFill>
                  <a:srgbClr val="868686"/>
                </a:solidFill>
                <a:prstDash val="solid"/>
                <a:round/>
                <a:headEnd type="none" w="sm" len="sm"/>
                <a:tailEnd type="none" w="sm" len="sm"/>
              </a:ln>
            </p:spPr>
          </p:cxnSp>
          <p:cxnSp>
            <p:nvCxnSpPr>
              <p:cNvPr id="989" name="Google Shape;989;p11"/>
              <p:cNvCxnSpPr>
                <a:stCxn id="927" idx="6"/>
                <a:endCxn id="885" idx="6"/>
              </p:cNvCxnSpPr>
              <p:nvPr/>
            </p:nvCxnSpPr>
            <p:spPr>
              <a:xfrm flipH="1">
                <a:off x="3076053" y="2397742"/>
                <a:ext cx="1542300" cy="55800"/>
              </a:xfrm>
              <a:prstGeom prst="straightConnector1">
                <a:avLst/>
              </a:prstGeom>
              <a:noFill/>
              <a:ln w="9525" cap="flat" cmpd="sng">
                <a:solidFill>
                  <a:srgbClr val="868686"/>
                </a:solidFill>
                <a:prstDash val="solid"/>
                <a:round/>
                <a:headEnd type="none" w="sm" len="sm"/>
                <a:tailEnd type="none" w="sm" len="sm"/>
              </a:ln>
            </p:spPr>
          </p:cxnSp>
          <p:cxnSp>
            <p:nvCxnSpPr>
              <p:cNvPr id="990" name="Google Shape;990;p11"/>
              <p:cNvCxnSpPr>
                <a:stCxn id="929" idx="6"/>
                <a:endCxn id="885" idx="6"/>
              </p:cNvCxnSpPr>
              <p:nvPr/>
            </p:nvCxnSpPr>
            <p:spPr>
              <a:xfrm flipH="1">
                <a:off x="3076041" y="2071510"/>
                <a:ext cx="1551000" cy="382200"/>
              </a:xfrm>
              <a:prstGeom prst="straightConnector1">
                <a:avLst/>
              </a:prstGeom>
              <a:noFill/>
              <a:ln w="9525" cap="flat" cmpd="sng">
                <a:solidFill>
                  <a:srgbClr val="868686"/>
                </a:solidFill>
                <a:prstDash val="solid"/>
                <a:round/>
                <a:headEnd type="none" w="sm" len="sm"/>
                <a:tailEnd type="none" w="sm" len="sm"/>
              </a:ln>
            </p:spPr>
          </p:cxnSp>
          <p:cxnSp>
            <p:nvCxnSpPr>
              <p:cNvPr id="991" name="Google Shape;991;p11"/>
              <p:cNvCxnSpPr>
                <a:stCxn id="931" idx="6"/>
                <a:endCxn id="885" idx="6"/>
              </p:cNvCxnSpPr>
              <p:nvPr/>
            </p:nvCxnSpPr>
            <p:spPr>
              <a:xfrm flipH="1">
                <a:off x="3076042" y="1745279"/>
                <a:ext cx="1551000" cy="708300"/>
              </a:xfrm>
              <a:prstGeom prst="straightConnector1">
                <a:avLst/>
              </a:prstGeom>
              <a:noFill/>
              <a:ln w="9525" cap="flat" cmpd="sng">
                <a:solidFill>
                  <a:srgbClr val="868686"/>
                </a:solidFill>
                <a:prstDash val="solid"/>
                <a:round/>
                <a:headEnd type="none" w="sm" len="sm"/>
                <a:tailEnd type="none" w="sm" len="sm"/>
              </a:ln>
            </p:spPr>
          </p:cxnSp>
          <p:sp>
            <p:nvSpPr>
              <p:cNvPr id="909" name="Google Shape;909;p11"/>
              <p:cNvSpPr/>
              <p:nvPr/>
            </p:nvSpPr>
            <p:spPr>
              <a:xfrm flipH="1">
                <a:off x="4609663" y="5207004"/>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11" name="Google Shape;911;p11"/>
              <p:cNvSpPr/>
              <p:nvPr/>
            </p:nvSpPr>
            <p:spPr>
              <a:xfrm flipH="1">
                <a:off x="4609663" y="4880773"/>
                <a:ext cx="293051" cy="253656"/>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13" name="Google Shape;913;p11"/>
              <p:cNvSpPr/>
              <p:nvPr/>
            </p:nvSpPr>
            <p:spPr>
              <a:xfrm flipH="1">
                <a:off x="4609663" y="4554540"/>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15" name="Google Shape;915;p11"/>
              <p:cNvSpPr/>
              <p:nvPr/>
            </p:nvSpPr>
            <p:spPr>
              <a:xfrm flipH="1">
                <a:off x="4609663" y="4228307"/>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17" name="Google Shape;917;p11"/>
              <p:cNvSpPr/>
              <p:nvPr/>
            </p:nvSpPr>
            <p:spPr>
              <a:xfrm flipH="1">
                <a:off x="4618352" y="3902075"/>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19" name="Google Shape;919;p11"/>
              <p:cNvSpPr/>
              <p:nvPr/>
            </p:nvSpPr>
            <p:spPr>
              <a:xfrm flipH="1">
                <a:off x="4618353" y="3575843"/>
                <a:ext cx="293052" cy="253657"/>
              </a:xfrm>
              <a:prstGeom prst="ellipse">
                <a:avLst/>
              </a:prstGeom>
              <a:solidFill>
                <a:srgbClr val="588A00"/>
              </a:solidFill>
              <a:ln w="28575" cap="flat" cmpd="sng">
                <a:solidFill>
                  <a:srgbClr val="0C0C0C"/>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21" name="Google Shape;921;p11"/>
              <p:cNvSpPr/>
              <p:nvPr/>
            </p:nvSpPr>
            <p:spPr>
              <a:xfrm flipH="1">
                <a:off x="4618353" y="3249610"/>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23" name="Google Shape;923;p11"/>
              <p:cNvSpPr/>
              <p:nvPr/>
            </p:nvSpPr>
            <p:spPr>
              <a:xfrm flipH="1">
                <a:off x="4618353" y="2923379"/>
                <a:ext cx="293051" cy="253656"/>
              </a:xfrm>
              <a:prstGeom prst="ellipse">
                <a:avLst/>
              </a:prstGeom>
              <a:solidFill>
                <a:srgbClr val="E7FFBE"/>
              </a:solidFill>
              <a:ln w="12700" cap="flat" cmpd="sng">
                <a:solidFill>
                  <a:srgbClr val="7F7F7F"/>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25" name="Google Shape;925;p11"/>
              <p:cNvSpPr/>
              <p:nvPr/>
            </p:nvSpPr>
            <p:spPr>
              <a:xfrm flipH="1">
                <a:off x="4618353" y="2597146"/>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27" name="Google Shape;927;p11"/>
              <p:cNvSpPr/>
              <p:nvPr/>
            </p:nvSpPr>
            <p:spPr>
              <a:xfrm flipH="1">
                <a:off x="4618353" y="2270913"/>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29" name="Google Shape;929;p11"/>
              <p:cNvSpPr/>
              <p:nvPr/>
            </p:nvSpPr>
            <p:spPr>
              <a:xfrm flipH="1">
                <a:off x="4627041" y="1944681"/>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931" name="Google Shape;931;p11"/>
              <p:cNvSpPr/>
              <p:nvPr/>
            </p:nvSpPr>
            <p:spPr>
              <a:xfrm flipH="1">
                <a:off x="4627042" y="1618451"/>
                <a:ext cx="293052" cy="253657"/>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992" name="Google Shape;992;p11"/>
              <p:cNvCxnSpPr>
                <a:stCxn id="923" idx="6"/>
                <a:endCxn id="885" idx="6"/>
              </p:cNvCxnSpPr>
              <p:nvPr/>
            </p:nvCxnSpPr>
            <p:spPr>
              <a:xfrm rot="10800000">
                <a:off x="3076053" y="2453507"/>
                <a:ext cx="1542300" cy="596700"/>
              </a:xfrm>
              <a:prstGeom prst="straightConnector1">
                <a:avLst/>
              </a:prstGeom>
              <a:noFill/>
              <a:ln w="9525" cap="flat" cmpd="sng">
                <a:solidFill>
                  <a:srgbClr val="868686"/>
                </a:solidFill>
                <a:prstDash val="solid"/>
                <a:round/>
                <a:headEnd type="none" w="sm" len="sm"/>
                <a:tailEnd type="none" w="sm" len="sm"/>
              </a:ln>
            </p:spPr>
          </p:cxnSp>
          <p:sp>
            <p:nvSpPr>
              <p:cNvPr id="808" name="Google Shape;808;p11"/>
              <p:cNvSpPr/>
              <p:nvPr/>
            </p:nvSpPr>
            <p:spPr>
              <a:xfrm>
                <a:off x="2782993" y="4612089"/>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32" name="Google Shape;832;p11"/>
              <p:cNvSpPr/>
              <p:nvPr/>
            </p:nvSpPr>
            <p:spPr>
              <a:xfrm>
                <a:off x="2782993" y="4155021"/>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45" name="Google Shape;845;p11"/>
              <p:cNvSpPr/>
              <p:nvPr/>
            </p:nvSpPr>
            <p:spPr>
              <a:xfrm>
                <a:off x="2782993" y="3697953"/>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58" name="Google Shape;858;p11"/>
              <p:cNvSpPr/>
              <p:nvPr/>
            </p:nvSpPr>
            <p:spPr>
              <a:xfrm>
                <a:off x="2782993" y="3240886"/>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72" name="Google Shape;872;p11"/>
              <p:cNvSpPr/>
              <p:nvPr/>
            </p:nvSpPr>
            <p:spPr>
              <a:xfrm>
                <a:off x="2782993" y="2783818"/>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885" name="Google Shape;885;p11"/>
              <p:cNvSpPr/>
              <p:nvPr/>
            </p:nvSpPr>
            <p:spPr>
              <a:xfrm>
                <a:off x="2782993" y="2326750"/>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grpSp>
      </p:grpSp>
      <p:sp>
        <p:nvSpPr>
          <p:cNvPr id="993" name="Google Shape;993;p11"/>
          <p:cNvSpPr/>
          <p:nvPr/>
        </p:nvSpPr>
        <p:spPr>
          <a:xfrm>
            <a:off x="839583" y="1379042"/>
            <a:ext cx="1174249" cy="482612"/>
          </a:xfrm>
          <a:prstGeom prst="rect">
            <a:avLst/>
          </a:prstGeom>
          <a:solidFill>
            <a:schemeClr val="lt2"/>
          </a:solidFill>
          <a:ln w="2857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Trebuchet MS"/>
              <a:buNone/>
            </a:pPr>
            <a:r>
              <a:rPr lang="zh-CN" altLang="en-US" sz="1800" b="1" i="0" u="none" strike="noStrike" cap="none">
                <a:solidFill>
                  <a:srgbClr val="FFFFFF"/>
                </a:solidFill>
                <a:latin typeface="Trebuchet MS" panose="020B0603020202020204" pitchFamily="34" charset="0"/>
                <a:ea typeface="黑体" panose="02010609060101010101" pitchFamily="49" charset="-122"/>
                <a:cs typeface="Trebuchet MS"/>
                <a:sym typeface="Trebuchet MS"/>
              </a:rPr>
              <a:t>输入</a:t>
            </a:r>
            <a:endParaRPr lang="zh-CN" altLang="en-US" sz="1800" b="1"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p:txBody>
      </p:sp>
      <p:sp>
        <p:nvSpPr>
          <p:cNvPr id="994" name="Google Shape;994;p11"/>
          <p:cNvSpPr/>
          <p:nvPr/>
        </p:nvSpPr>
        <p:spPr>
          <a:xfrm>
            <a:off x="4173348" y="1379042"/>
            <a:ext cx="1174249" cy="482612"/>
          </a:xfrm>
          <a:prstGeom prst="rect">
            <a:avLst/>
          </a:prstGeom>
          <a:solidFill>
            <a:schemeClr val="lt2"/>
          </a:solidFill>
          <a:ln w="2857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Trebuchet MS"/>
              <a:buNone/>
            </a:pPr>
            <a:r>
              <a:rPr lang="zh-CN" altLang="en-US" sz="1800" b="1" i="0" u="none" strike="noStrike" cap="none">
                <a:solidFill>
                  <a:srgbClr val="FFFFFF"/>
                </a:solidFill>
                <a:latin typeface="Trebuchet MS" panose="020B0603020202020204" pitchFamily="34" charset="0"/>
                <a:ea typeface="黑体" panose="02010609060101010101" pitchFamily="49" charset="-122"/>
                <a:cs typeface="Trebuchet MS"/>
                <a:sym typeface="Trebuchet MS"/>
              </a:rPr>
              <a:t>输出</a:t>
            </a:r>
            <a:endParaRPr lang="zh-CN" altLang="en-US" sz="1800" b="1"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p:txBody>
      </p:sp>
      <p:sp>
        <p:nvSpPr>
          <p:cNvPr id="210" name="Google Shape;769;p79">
            <a:extLst>
              <a:ext uri="{FF2B5EF4-FFF2-40B4-BE49-F238E27FC236}">
                <a16:creationId xmlns:a16="http://schemas.microsoft.com/office/drawing/2014/main" id="{BB3A7B1F-26D6-489D-A596-2DBC7BC1F178}"/>
              </a:ext>
            </a:extLst>
          </p:cNvPr>
          <p:cNvSpPr/>
          <p:nvPr/>
        </p:nvSpPr>
        <p:spPr>
          <a:xfrm>
            <a:off x="5991225" y="1657350"/>
            <a:ext cx="4124325" cy="3771900"/>
          </a:xfrm>
          <a:prstGeom prst="verticalScroll">
            <a:avLst>
              <a:gd name="adj" fmla="val 6500"/>
            </a:avLst>
          </a:prstGeom>
          <a:solidFill>
            <a:srgbClr val="EDE1A5"/>
          </a:solidFill>
          <a:ln w="25400"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1800"/>
              <a:buFont typeface="Arial"/>
              <a:buNone/>
            </a:pPr>
            <a:endParaRPr lang="zh-CN" altLang="en-US" sz="1800" b="0"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a:p>
            <a:pPr marL="0" marR="0" lvl="0" indent="0" algn="ctr" rtl="0">
              <a:lnSpc>
                <a:spcPct val="100000"/>
              </a:lnSpc>
              <a:spcBef>
                <a:spcPts val="0"/>
              </a:spcBef>
              <a:spcAft>
                <a:spcPts val="0"/>
              </a:spcAft>
              <a:buClr>
                <a:srgbClr val="000000"/>
              </a:buClr>
              <a:buSzPts val="2400"/>
              <a:buFont typeface="Arial"/>
              <a:buNone/>
            </a:pPr>
            <a:r>
              <a:rPr lang="zh-CN" altLang="en-US" sz="2400" b="0" i="0" u="none" strike="noStrike" cap="none" dirty="0">
                <a:solidFill>
                  <a:srgbClr val="000000"/>
                </a:solidFill>
                <a:latin typeface="Algerian"/>
                <a:ea typeface="黑体" panose="02010609060101010101" pitchFamily="49" charset="-122"/>
                <a:cs typeface="Algerian"/>
                <a:sym typeface="Algerian"/>
              </a:rPr>
              <a:t>字典</a:t>
            </a:r>
            <a:endParaRPr lang="zh-CN" altLang="en-US" dirty="0"/>
          </a:p>
          <a:p>
            <a:pPr marL="0" marR="0" lvl="0" indent="0" algn="ctr" rtl="0">
              <a:lnSpc>
                <a:spcPct val="100000"/>
              </a:lnSpc>
              <a:spcBef>
                <a:spcPts val="0"/>
              </a:spcBef>
              <a:spcAft>
                <a:spcPts val="0"/>
              </a:spcAft>
              <a:buClr>
                <a:schemeClr val="lt1"/>
              </a:buClr>
              <a:buSzPts val="2400"/>
              <a:buFont typeface="Arial"/>
              <a:buNone/>
            </a:pPr>
            <a:endParaRPr lang="zh-CN" altLang="en-US" sz="2400" b="0" i="0" u="none" strike="noStrike" cap="none" dirty="0">
              <a:solidFill>
                <a:srgbClr val="000000"/>
              </a:solidFill>
              <a:latin typeface="Algerian"/>
              <a:ea typeface="Algerian"/>
              <a:cs typeface="Algerian"/>
              <a:sym typeface="Algerian"/>
            </a:endParaRPr>
          </a:p>
        </p:txBody>
      </p:sp>
      <p:sp>
        <p:nvSpPr>
          <p:cNvPr id="211" name="Google Shape;770;p79">
            <a:extLst>
              <a:ext uri="{FF2B5EF4-FFF2-40B4-BE49-F238E27FC236}">
                <a16:creationId xmlns:a16="http://schemas.microsoft.com/office/drawing/2014/main" id="{D200629C-A552-4B11-8BA6-E5DC4A33C033}"/>
              </a:ext>
            </a:extLst>
          </p:cNvPr>
          <p:cNvSpPr txBox="1"/>
          <p:nvPr/>
        </p:nvSpPr>
        <p:spPr>
          <a:xfrm>
            <a:off x="6471320" y="2766753"/>
            <a:ext cx="3538528" cy="2246729"/>
          </a:xfrm>
          <a:prstGeom prst="rect">
            <a:avLst/>
          </a:prstGeom>
          <a:noFill/>
          <a:ln>
            <a:noFill/>
          </a:ln>
        </p:spPr>
        <p:txBody>
          <a:bodyPr spcFirstLastPara="1" wrap="square" lIns="91425" tIns="45700" rIns="91425" bIns="45700" numCol="2" anchor="ctr" anchorCtr="0">
            <a:spAutoFit/>
          </a:bodyPr>
          <a:lstStyle/>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a:t>
            </a:r>
            <a:endParaRPr lang="zh-CN" altLang="en-US" dirty="0"/>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An</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And</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At</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Ate</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Bark</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Barked</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Cat</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Cats</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Dog</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Dogs</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Eat</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0" marR="0" lvl="0" indent="0" algn="ctr" rtl="0">
              <a:lnSpc>
                <a:spcPct val="90000"/>
              </a:lnSpc>
              <a:spcBef>
                <a:spcPts val="0"/>
              </a:spcBef>
              <a:spcAft>
                <a:spcPts val="0"/>
              </a:spcAft>
              <a:buClr>
                <a:schemeClr val="lt1"/>
              </a:buClr>
              <a:buSzPts val="2000"/>
              <a:buFont typeface="Arial"/>
              <a:buNone/>
            </a:pPr>
            <a:endParaRPr lang="zh-CN" altLang="en-US" sz="2000" b="0" i="0" u="none" strike="noStrike" cap="none" dirty="0">
              <a:solidFill>
                <a:srgbClr val="000000"/>
              </a:solidFill>
              <a:latin typeface="Trebuchet MS"/>
              <a:ea typeface="Trebuchet MS"/>
              <a:cs typeface="Trebuchet MS"/>
              <a:sym typeface="Trebuchet MS"/>
            </a:endParaRPr>
          </a:p>
        </p:txBody>
      </p:sp>
      <p:sp>
        <p:nvSpPr>
          <p:cNvPr id="212" name="TextBox 211">
            <a:extLst>
              <a:ext uri="{FF2B5EF4-FFF2-40B4-BE49-F238E27FC236}">
                <a16:creationId xmlns:a16="http://schemas.microsoft.com/office/drawing/2014/main" id="{1AFF76B4-4EA3-4DF8-B990-3417E0140E39}"/>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12"/>
          <p:cNvSpPr txBox="1">
            <a:spLocks noGrp="1"/>
          </p:cNvSpPr>
          <p:nvPr>
            <p:ph type="title"/>
          </p:nvPr>
        </p:nvSpPr>
        <p:spPr>
          <a:xfrm>
            <a:off x="498348" y="403007"/>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将单词转换为数字</a:t>
            </a:r>
            <a:endParaRPr lang="zh-CN" altLang="en-US" dirty="0">
              <a:latin typeface="Trebuchet MS" panose="020B0603020202020204" pitchFamily="34" charset="0"/>
              <a:ea typeface="黑体" panose="02010609060101010101" pitchFamily="49" charset="-122"/>
              <a:cs typeface="Trebuchet MS"/>
              <a:sym typeface="Trebuchet MS"/>
            </a:endParaRPr>
          </a:p>
        </p:txBody>
      </p:sp>
      <p:pic>
        <p:nvPicPr>
          <p:cNvPr id="1003" name="Google Shape;1003;p12" descr="Kitten sleeping in a bed"/>
          <p:cNvPicPr preferRelativeResize="0"/>
          <p:nvPr/>
        </p:nvPicPr>
        <p:blipFill rotWithShape="1">
          <a:blip r:embed="rId3">
            <a:alphaModFix/>
          </a:blip>
          <a:srcRect/>
          <a:stretch/>
        </p:blipFill>
        <p:spPr>
          <a:xfrm>
            <a:off x="1515350" y="4106587"/>
            <a:ext cx="994631" cy="663897"/>
          </a:xfrm>
          <a:prstGeom prst="rect">
            <a:avLst/>
          </a:prstGeom>
          <a:noFill/>
          <a:ln>
            <a:noFill/>
          </a:ln>
        </p:spPr>
      </p:pic>
      <p:pic>
        <p:nvPicPr>
          <p:cNvPr id="1004" name="Google Shape;1004;p12" descr="Two brown alpacas"/>
          <p:cNvPicPr preferRelativeResize="0"/>
          <p:nvPr/>
        </p:nvPicPr>
        <p:blipFill rotWithShape="1">
          <a:blip r:embed="rId4">
            <a:alphaModFix/>
          </a:blip>
          <a:srcRect/>
          <a:stretch/>
        </p:blipFill>
        <p:spPr>
          <a:xfrm>
            <a:off x="736723" y="2689571"/>
            <a:ext cx="945903" cy="630448"/>
          </a:xfrm>
          <a:prstGeom prst="rect">
            <a:avLst/>
          </a:prstGeom>
          <a:noFill/>
          <a:ln>
            <a:noFill/>
          </a:ln>
        </p:spPr>
      </p:pic>
      <p:pic>
        <p:nvPicPr>
          <p:cNvPr id="1005" name="Google Shape;1005;p12" descr="Two giraffe embracing"/>
          <p:cNvPicPr preferRelativeResize="0"/>
          <p:nvPr/>
        </p:nvPicPr>
        <p:blipFill rotWithShape="1">
          <a:blip r:embed="rId5">
            <a:alphaModFix/>
          </a:blip>
          <a:srcRect l="8092" t="27130" r="50600"/>
          <a:stretch/>
        </p:blipFill>
        <p:spPr>
          <a:xfrm>
            <a:off x="4607867" y="1882891"/>
            <a:ext cx="878533" cy="1022012"/>
          </a:xfrm>
          <a:prstGeom prst="rect">
            <a:avLst/>
          </a:prstGeom>
          <a:noFill/>
          <a:ln>
            <a:noFill/>
          </a:ln>
        </p:spPr>
      </p:pic>
      <p:pic>
        <p:nvPicPr>
          <p:cNvPr id="1006" name="Google Shape;1006;p12" descr="Atlantic Puffins on rock"/>
          <p:cNvPicPr preferRelativeResize="0"/>
          <p:nvPr/>
        </p:nvPicPr>
        <p:blipFill rotWithShape="1">
          <a:blip r:embed="rId6">
            <a:alphaModFix/>
          </a:blip>
          <a:srcRect l="43325" t="17265"/>
          <a:stretch/>
        </p:blipFill>
        <p:spPr>
          <a:xfrm>
            <a:off x="4491769" y="3857005"/>
            <a:ext cx="994631" cy="967746"/>
          </a:xfrm>
          <a:prstGeom prst="rect">
            <a:avLst/>
          </a:prstGeom>
          <a:noFill/>
          <a:ln>
            <a:noFill/>
          </a:ln>
        </p:spPr>
      </p:pic>
      <p:pic>
        <p:nvPicPr>
          <p:cNvPr id="1007" name="Google Shape;1007;p12" descr="Falcon landing"/>
          <p:cNvPicPr preferRelativeResize="0"/>
          <p:nvPr/>
        </p:nvPicPr>
        <p:blipFill rotWithShape="1">
          <a:blip r:embed="rId7">
            <a:alphaModFix/>
          </a:blip>
          <a:srcRect r="9884" b="16995"/>
          <a:stretch/>
        </p:blipFill>
        <p:spPr>
          <a:xfrm>
            <a:off x="2855764" y="3591433"/>
            <a:ext cx="1202800" cy="738425"/>
          </a:xfrm>
          <a:prstGeom prst="rect">
            <a:avLst/>
          </a:prstGeom>
          <a:noFill/>
          <a:ln>
            <a:noFill/>
          </a:ln>
        </p:spPr>
      </p:pic>
      <p:cxnSp>
        <p:nvCxnSpPr>
          <p:cNvPr id="1008" name="Google Shape;1008;p12"/>
          <p:cNvCxnSpPr/>
          <p:nvPr/>
        </p:nvCxnSpPr>
        <p:spPr>
          <a:xfrm>
            <a:off x="695382" y="3441410"/>
            <a:ext cx="4791018" cy="0"/>
          </a:xfrm>
          <a:prstGeom prst="straightConnector1">
            <a:avLst/>
          </a:prstGeom>
          <a:noFill/>
          <a:ln w="9525" cap="flat" cmpd="sng">
            <a:solidFill>
              <a:schemeClr val="accent4"/>
            </a:solidFill>
            <a:prstDash val="solid"/>
            <a:round/>
            <a:headEnd type="triangle" w="med" len="med"/>
            <a:tailEnd type="triangle" w="med" len="med"/>
          </a:ln>
        </p:spPr>
      </p:cxnSp>
      <p:cxnSp>
        <p:nvCxnSpPr>
          <p:cNvPr id="1009" name="Google Shape;1009;p12"/>
          <p:cNvCxnSpPr/>
          <p:nvPr/>
        </p:nvCxnSpPr>
        <p:spPr>
          <a:xfrm>
            <a:off x="3090891" y="1657350"/>
            <a:ext cx="0" cy="3568120"/>
          </a:xfrm>
          <a:prstGeom prst="straightConnector1">
            <a:avLst/>
          </a:prstGeom>
          <a:noFill/>
          <a:ln w="9525" cap="flat" cmpd="sng">
            <a:solidFill>
              <a:schemeClr val="accent4"/>
            </a:solidFill>
            <a:prstDash val="solid"/>
            <a:round/>
            <a:headEnd type="triangle" w="med" len="med"/>
            <a:tailEnd type="triangle" w="med" len="med"/>
          </a:ln>
        </p:spPr>
      </p:cxnSp>
      <p:sp>
        <p:nvSpPr>
          <p:cNvPr id="1010" name="Google Shape;1010;p12"/>
          <p:cNvSpPr txBox="1"/>
          <p:nvPr/>
        </p:nvSpPr>
        <p:spPr>
          <a:xfrm>
            <a:off x="419099" y="3441410"/>
            <a:ext cx="1331770" cy="244682"/>
          </a:xfrm>
          <a:prstGeom prst="rect">
            <a:avLst/>
          </a:prstGeom>
          <a:noFill/>
          <a:ln>
            <a:noFill/>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1100"/>
              <a:buFont typeface="Arial"/>
              <a:buNone/>
            </a:pPr>
            <a:r>
              <a:rPr lang="zh-CN" altLang="en-US" sz="11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驯养</a:t>
            </a:r>
            <a:endParaRPr lang="zh-CN" altLang="en-US" sz="11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11" name="Google Shape;1011;p12"/>
          <p:cNvSpPr txBox="1"/>
          <p:nvPr/>
        </p:nvSpPr>
        <p:spPr>
          <a:xfrm>
            <a:off x="4563389" y="3441410"/>
            <a:ext cx="1331770" cy="244682"/>
          </a:xfrm>
          <a:prstGeom prst="rect">
            <a:avLst/>
          </a:prstGeom>
          <a:noFill/>
          <a:ln>
            <a:noFill/>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1100"/>
              <a:buFont typeface="Arial"/>
              <a:buNone/>
            </a:pPr>
            <a:r>
              <a:rPr lang="zh-CN" altLang="en-US" sz="11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野生</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1012" name="Google Shape;1012;p12"/>
          <p:cNvSpPr txBox="1"/>
          <p:nvPr/>
        </p:nvSpPr>
        <p:spPr>
          <a:xfrm>
            <a:off x="2611973" y="1719413"/>
            <a:ext cx="1331770" cy="244682"/>
          </a:xfrm>
          <a:prstGeom prst="rect">
            <a:avLst/>
          </a:prstGeom>
          <a:noFill/>
          <a:ln>
            <a:noFill/>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1100"/>
              <a:buFont typeface="Arial"/>
              <a:buNone/>
            </a:pPr>
            <a:r>
              <a:rPr lang="zh-CN" altLang="en-US" sz="11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大型</a:t>
            </a:r>
            <a:endParaRPr lang="zh-CN" altLang="en-US" sz="11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13" name="Google Shape;1013;p12"/>
          <p:cNvSpPr txBox="1"/>
          <p:nvPr/>
        </p:nvSpPr>
        <p:spPr>
          <a:xfrm>
            <a:off x="2726794" y="4933458"/>
            <a:ext cx="1331770" cy="244682"/>
          </a:xfrm>
          <a:prstGeom prst="rect">
            <a:avLst/>
          </a:prstGeom>
          <a:noFill/>
          <a:ln>
            <a:noFill/>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1100"/>
              <a:buFont typeface="Arial"/>
              <a:buNone/>
            </a:pPr>
            <a:r>
              <a:rPr lang="zh-CN" altLang="en-US" sz="11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小型</a:t>
            </a:r>
            <a:endParaRPr lang="zh-CN" altLang="en-US" sz="11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14" name="Google Shape;1014;p12"/>
          <p:cNvSpPr/>
          <p:nvPr/>
        </p:nvSpPr>
        <p:spPr>
          <a:xfrm>
            <a:off x="1699228" y="4642196"/>
            <a:ext cx="924514" cy="365109"/>
          </a:xfrm>
          <a:prstGeom prst="roundRect">
            <a:avLst>
              <a:gd name="adj" fmla="val 16667"/>
            </a:avLst>
          </a:prstGeom>
          <a:solidFill>
            <a:schemeClr val="lt1"/>
          </a:solidFill>
          <a:ln w="9525" cap="flat" cmpd="sng">
            <a:solidFill>
              <a:srgbClr val="00734F"/>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zh-CN" altLang="en-US" sz="12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小猫</a:t>
            </a:r>
            <a:endParaRPr lang="zh-CN" altLang="en-US" sz="1400" b="0" i="0" u="none" strike="noStrike" cap="none">
              <a:solidFill>
                <a:srgbClr val="000000"/>
              </a:solidFill>
              <a:latin typeface="Trebuchet MS" panose="020B0603020202020204" pitchFamily="34" charset="0"/>
              <a:ea typeface="黑体" panose="02010609060101010101" pitchFamily="49" charset="-122"/>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en-US" altLang="zh-CN" sz="12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(-.75, -.8)</a:t>
            </a:r>
            <a:endParaRPr lang="zh-CN" altLang="en-US"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1015" name="Google Shape;1015;p12"/>
          <p:cNvSpPr/>
          <p:nvPr/>
        </p:nvSpPr>
        <p:spPr>
          <a:xfrm>
            <a:off x="1448679" y="2507015"/>
            <a:ext cx="924514" cy="365109"/>
          </a:xfrm>
          <a:prstGeom prst="roundRect">
            <a:avLst>
              <a:gd name="adj" fmla="val 16667"/>
            </a:avLst>
          </a:prstGeom>
          <a:solidFill>
            <a:schemeClr val="lt1"/>
          </a:solidFill>
          <a:ln w="9525" cap="flat" cmpd="sng">
            <a:solidFill>
              <a:srgbClr val="00734F"/>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zh-CN" altLang="en-US" sz="12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美洲驼</a:t>
            </a:r>
            <a:endParaRPr lang="zh-CN" altLang="en-US" sz="1400" b="0" i="0" u="none" strike="noStrike" cap="none">
              <a:solidFill>
                <a:srgbClr val="000000"/>
              </a:solidFill>
              <a:latin typeface="Trebuchet MS" panose="020B0603020202020204" pitchFamily="34" charset="0"/>
              <a:ea typeface="黑体" panose="02010609060101010101" pitchFamily="49" charset="-122"/>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en-US" altLang="zh-CN" sz="12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(-.9, .1)</a:t>
            </a:r>
            <a:endParaRPr lang="zh-CN" altLang="en-US"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1016" name="Google Shape;1016;p12"/>
          <p:cNvSpPr/>
          <p:nvPr/>
        </p:nvSpPr>
        <p:spPr>
          <a:xfrm>
            <a:off x="3395833" y="4114771"/>
            <a:ext cx="924514" cy="365109"/>
          </a:xfrm>
          <a:prstGeom prst="roundRect">
            <a:avLst>
              <a:gd name="adj" fmla="val 16667"/>
            </a:avLst>
          </a:prstGeom>
          <a:solidFill>
            <a:schemeClr val="lt1"/>
          </a:solidFill>
          <a:ln w="9525" cap="flat" cmpd="sng">
            <a:solidFill>
              <a:srgbClr val="00734F"/>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zh-CN" altLang="en-US"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rPr>
              <a:t>隼</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en-US" altLang="zh-CN"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rPr>
              <a:t>(.15, -.4)</a:t>
            </a:r>
            <a:endParaRPr lang="zh-CN" altLang="en-US"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1017" name="Google Shape;1017;p12"/>
          <p:cNvSpPr/>
          <p:nvPr/>
        </p:nvSpPr>
        <p:spPr>
          <a:xfrm>
            <a:off x="4571709" y="4587929"/>
            <a:ext cx="924514" cy="365109"/>
          </a:xfrm>
          <a:prstGeom prst="roundRect">
            <a:avLst>
              <a:gd name="adj" fmla="val 16667"/>
            </a:avLst>
          </a:prstGeom>
          <a:solidFill>
            <a:schemeClr val="lt1"/>
          </a:solidFill>
          <a:ln w="9525" cap="flat" cmpd="sng">
            <a:solidFill>
              <a:srgbClr val="00734F"/>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zh-CN" altLang="en-US" sz="1200" dirty="0">
                <a:latin typeface="Trebuchet MS" panose="020B0603020202020204" pitchFamily="34" charset="0"/>
                <a:ea typeface="黑体" panose="02010609060101010101" pitchFamily="49" charset="-122"/>
                <a:sym typeface="Trebuchet MS"/>
              </a:rPr>
              <a:t>海鹦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en-US" altLang="zh-CN"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rPr>
              <a:t>(.85, -.65)</a:t>
            </a:r>
            <a:endParaRPr lang="zh-CN" altLang="en-US"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1018" name="Google Shape;1018;p12"/>
          <p:cNvSpPr/>
          <p:nvPr/>
        </p:nvSpPr>
        <p:spPr>
          <a:xfrm>
            <a:off x="3904746" y="1806782"/>
            <a:ext cx="924514" cy="365109"/>
          </a:xfrm>
          <a:prstGeom prst="roundRect">
            <a:avLst>
              <a:gd name="adj" fmla="val 16667"/>
            </a:avLst>
          </a:prstGeom>
          <a:solidFill>
            <a:schemeClr val="lt1"/>
          </a:solidFill>
          <a:ln w="9525" cap="flat" cmpd="sng">
            <a:solidFill>
              <a:srgbClr val="00734F"/>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zh-CN" altLang="en-US"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rPr>
              <a:t>长颈鹿</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en-US" altLang="zh-CN"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rPr>
              <a:t>(.9, .9)</a:t>
            </a:r>
            <a:endParaRPr lang="zh-CN" altLang="en-US" sz="12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1019" name="Google Shape;1019;p12"/>
          <p:cNvSpPr/>
          <p:nvPr/>
        </p:nvSpPr>
        <p:spPr>
          <a:xfrm>
            <a:off x="5991225" y="1657350"/>
            <a:ext cx="4124325" cy="3771900"/>
          </a:xfrm>
          <a:prstGeom prst="verticalScroll">
            <a:avLst>
              <a:gd name="adj" fmla="val 6500"/>
            </a:avLst>
          </a:prstGeom>
          <a:solidFill>
            <a:srgbClr val="EDE1A5"/>
          </a:solidFill>
          <a:ln w="2540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endParaRPr lang="zh-CN" altLang="en-US" sz="1800" b="0"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a:p>
            <a:pPr marL="0" marR="0" lvl="0" indent="0" algn="ctr" rtl="0">
              <a:lnSpc>
                <a:spcPct val="100000"/>
              </a:lnSpc>
              <a:spcBef>
                <a:spcPts val="0"/>
              </a:spcBef>
              <a:spcAft>
                <a:spcPts val="0"/>
              </a:spcAft>
              <a:buClr>
                <a:srgbClr val="000000"/>
              </a:buClr>
              <a:buSzPts val="2400"/>
              <a:buFont typeface="Arial"/>
              <a:buNone/>
            </a:pPr>
            <a:r>
              <a:rPr lang="zh-CN" altLang="en-US" sz="2400" b="0" i="0" u="none" strike="noStrike" cap="none" dirty="0">
                <a:solidFill>
                  <a:srgbClr val="000000"/>
                </a:solidFill>
                <a:latin typeface="Algerian"/>
                <a:ea typeface="黑体" panose="02010609060101010101" pitchFamily="49" charset="-122"/>
                <a:cs typeface="Algerian"/>
                <a:sym typeface="Algerian"/>
              </a:rPr>
              <a:t>更大的字典</a:t>
            </a:r>
            <a:endParaRPr lang="zh-CN" altLang="en-US" dirty="0"/>
          </a:p>
          <a:p>
            <a:pPr marL="0" marR="0" lvl="0" indent="0" algn="ctr" rtl="0">
              <a:lnSpc>
                <a:spcPct val="100000"/>
              </a:lnSpc>
              <a:spcBef>
                <a:spcPts val="0"/>
              </a:spcBef>
              <a:spcAft>
                <a:spcPts val="0"/>
              </a:spcAft>
              <a:buClr>
                <a:srgbClr val="000000"/>
              </a:buClr>
              <a:buSzPts val="2400"/>
              <a:buFont typeface="Arial"/>
              <a:buNone/>
            </a:pPr>
            <a:endParaRPr lang="zh-CN" altLang="en-US" sz="2400" b="0" i="0" u="none" strike="noStrike" cap="none" dirty="0">
              <a:solidFill>
                <a:srgbClr val="000000"/>
              </a:solidFill>
              <a:latin typeface="Algerian"/>
              <a:ea typeface="Algerian"/>
              <a:cs typeface="Algerian"/>
              <a:sym typeface="Algerian"/>
            </a:endParaRPr>
          </a:p>
        </p:txBody>
      </p:sp>
      <p:sp>
        <p:nvSpPr>
          <p:cNvPr id="1020" name="Google Shape;1020;p12"/>
          <p:cNvSpPr txBox="1"/>
          <p:nvPr/>
        </p:nvSpPr>
        <p:spPr>
          <a:xfrm>
            <a:off x="6367829" y="2882484"/>
            <a:ext cx="3677871" cy="2295656"/>
          </a:xfrm>
          <a:prstGeom prst="rect">
            <a:avLst/>
          </a:prstGeom>
          <a:noFill/>
          <a:ln>
            <a:noFill/>
          </a:ln>
        </p:spPr>
        <p:txBody>
          <a:bodyPr spcFirstLastPara="1" wrap="square" lIns="91425" tIns="45700" rIns="91425" bIns="45700" numCol="3" anchor="ctr" anchorCtr="0">
            <a:normAutofit fontScale="92500" lnSpcReduction="10000"/>
          </a:bodyPr>
          <a:lstStyle/>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dirty="0"/>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393700" algn="l" rtl="0">
              <a:lnSpc>
                <a:spcPct val="100000"/>
              </a:lnSpc>
              <a:spcBef>
                <a:spcPts val="0"/>
              </a:spcBef>
              <a:spcAft>
                <a:spcPts val="0"/>
              </a:spcAft>
              <a:buClr>
                <a:srgbClr val="000000"/>
              </a:buClr>
              <a:buSzPts val="1000"/>
              <a:buFont typeface="Arial"/>
              <a:buNone/>
            </a:pPr>
            <a:endParaRPr lang="zh-CN" altLang="en-US" sz="1000" b="0" i="0" u="none" strike="noStrike" cap="none" dirty="0">
              <a:solidFill>
                <a:srgbClr val="000000"/>
              </a:solidFill>
              <a:latin typeface="Algerian"/>
              <a:ea typeface="黑体" panose="02010609060101010101" pitchFamily="49" charset="-122"/>
              <a:cs typeface="Algerian"/>
              <a:sym typeface="Algerian"/>
            </a:endParaRPr>
          </a:p>
          <a:p>
            <a:pPr marL="0" marR="0" lvl="0" indent="0" algn="ctr" rtl="0">
              <a:lnSpc>
                <a:spcPct val="90000"/>
              </a:lnSpc>
              <a:spcBef>
                <a:spcPts val="0"/>
              </a:spcBef>
              <a:spcAft>
                <a:spcPts val="0"/>
              </a:spcAft>
              <a:buClr>
                <a:srgbClr val="000000"/>
              </a:buClr>
              <a:buSzPts val="2000"/>
              <a:buFont typeface="Arial"/>
              <a:buNone/>
            </a:pPr>
            <a:endParaRPr lang="zh-CN" altLang="en-US" sz="2000" b="0" i="0" u="none" strike="noStrike" cap="none" dirty="0">
              <a:solidFill>
                <a:srgbClr val="000000"/>
              </a:solidFill>
              <a:latin typeface="Trebuchet MS"/>
              <a:ea typeface="Trebuchet MS"/>
              <a:cs typeface="Trebuchet MS"/>
              <a:sym typeface="Trebuchet MS"/>
            </a:endParaRPr>
          </a:p>
        </p:txBody>
      </p:sp>
      <p:sp>
        <p:nvSpPr>
          <p:cNvPr id="21" name="TextBox 20">
            <a:extLst>
              <a:ext uri="{FF2B5EF4-FFF2-40B4-BE49-F238E27FC236}">
                <a16:creationId xmlns:a16="http://schemas.microsoft.com/office/drawing/2014/main" id="{2F744AE0-C58B-4CFE-9513-D52AD3572D21}"/>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13"/>
          <p:cNvSpPr txBox="1">
            <a:spLocks noGrp="1"/>
          </p:cNvSpPr>
          <p:nvPr>
            <p:ph type="title"/>
          </p:nvPr>
        </p:nvSpPr>
        <p:spPr>
          <a:xfrm>
            <a:off x="498348" y="403007"/>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dirty="0">
                <a:latin typeface="Trebuchet MS" panose="020B0603020202020204" pitchFamily="34" charset="0"/>
                <a:ea typeface="黑体" panose="02010609060101010101" pitchFamily="49" charset="-122"/>
                <a:cs typeface="Trebuchet MS"/>
                <a:sym typeface="Trebuchet MS"/>
              </a:rPr>
              <a:t>将单词转换为数字</a:t>
            </a:r>
          </a:p>
        </p:txBody>
      </p:sp>
      <p:grpSp>
        <p:nvGrpSpPr>
          <p:cNvPr id="1027" name="Google Shape;1027;p13"/>
          <p:cNvGrpSpPr/>
          <p:nvPr/>
        </p:nvGrpSpPr>
        <p:grpSpPr>
          <a:xfrm>
            <a:off x="548381" y="2027764"/>
            <a:ext cx="5090419" cy="3496524"/>
            <a:chOff x="122961" y="1618451"/>
            <a:chExt cx="5620375" cy="3860542"/>
          </a:xfrm>
        </p:grpSpPr>
        <p:sp>
          <p:nvSpPr>
            <p:cNvPr id="1028" name="Google Shape;1028;p13"/>
            <p:cNvSpPr txBox="1"/>
            <p:nvPr/>
          </p:nvSpPr>
          <p:spPr>
            <a:xfrm flipH="1">
              <a:off x="4953811" y="3569656"/>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Barked</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29" name="Google Shape;1029;p13"/>
            <p:cNvSpPr txBox="1"/>
            <p:nvPr/>
          </p:nvSpPr>
          <p:spPr>
            <a:xfrm flipH="1">
              <a:off x="4953811" y="3244879"/>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Bark</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0" name="Google Shape;1030;p13"/>
            <p:cNvSpPr txBox="1"/>
            <p:nvPr/>
          </p:nvSpPr>
          <p:spPr>
            <a:xfrm flipH="1">
              <a:off x="4953811" y="2920102"/>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Ate</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1" name="Google Shape;1031;p13"/>
            <p:cNvSpPr txBox="1"/>
            <p:nvPr/>
          </p:nvSpPr>
          <p:spPr>
            <a:xfrm flipH="1">
              <a:off x="4953811" y="2270549"/>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And</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2" name="Google Shape;1032;p13"/>
            <p:cNvSpPr txBox="1"/>
            <p:nvPr/>
          </p:nvSpPr>
          <p:spPr>
            <a:xfrm flipH="1">
              <a:off x="4953811" y="2595325"/>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At</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3" name="Google Shape;1033;p13"/>
            <p:cNvSpPr txBox="1"/>
            <p:nvPr/>
          </p:nvSpPr>
          <p:spPr>
            <a:xfrm flipH="1">
              <a:off x="4953811" y="1945771"/>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An</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4" name="Google Shape;1034;p13"/>
            <p:cNvSpPr txBox="1"/>
            <p:nvPr/>
          </p:nvSpPr>
          <p:spPr>
            <a:xfrm flipH="1">
              <a:off x="4953811" y="1620994"/>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5" name="Google Shape;1035;p13"/>
            <p:cNvSpPr txBox="1"/>
            <p:nvPr/>
          </p:nvSpPr>
          <p:spPr>
            <a:xfrm flipH="1">
              <a:off x="4953811" y="3894433"/>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Cat</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6" name="Google Shape;1036;p13"/>
            <p:cNvSpPr txBox="1"/>
            <p:nvPr/>
          </p:nvSpPr>
          <p:spPr>
            <a:xfrm flipH="1">
              <a:off x="4953811" y="4219211"/>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Cats</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7" name="Google Shape;1037;p13"/>
            <p:cNvSpPr txBox="1"/>
            <p:nvPr/>
          </p:nvSpPr>
          <p:spPr>
            <a:xfrm flipH="1">
              <a:off x="4953811" y="4543988"/>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Dog</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8" name="Google Shape;1038;p13"/>
            <p:cNvSpPr txBox="1"/>
            <p:nvPr/>
          </p:nvSpPr>
          <p:spPr>
            <a:xfrm flipH="1">
              <a:off x="4953811" y="4868764"/>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Dogs</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039" name="Google Shape;1039;p13"/>
            <p:cNvSpPr txBox="1"/>
            <p:nvPr/>
          </p:nvSpPr>
          <p:spPr>
            <a:xfrm flipH="1">
              <a:off x="4953811" y="5193546"/>
              <a:ext cx="789525" cy="285447"/>
            </a:xfrm>
            <a:prstGeom prst="rect">
              <a:avLst/>
            </a:prstGeom>
            <a:noFill/>
            <a:ln>
              <a:noFill/>
            </a:ln>
          </p:spPr>
          <p:txBody>
            <a:bodyPr spcFirstLastPara="1" wrap="square" lIns="91425" tIns="45700" rIns="91425" bIns="45700" anchor="ctr" anchorCtr="0">
              <a:spAutoFit/>
            </a:bodyPr>
            <a:lstStyle/>
            <a:p>
              <a:pPr marL="0" marR="0" lvl="0" indent="0" algn="l"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Eat</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grpSp>
          <p:nvGrpSpPr>
            <p:cNvPr id="1040" name="Google Shape;1040;p13"/>
            <p:cNvGrpSpPr/>
            <p:nvPr/>
          </p:nvGrpSpPr>
          <p:grpSpPr>
            <a:xfrm>
              <a:off x="122961" y="1618451"/>
              <a:ext cx="4797133" cy="3860542"/>
              <a:chOff x="122961" y="1618451"/>
              <a:chExt cx="4797133" cy="3860542"/>
            </a:xfrm>
          </p:grpSpPr>
          <p:sp>
            <p:nvSpPr>
              <p:cNvPr id="1041" name="Google Shape;1041;p13"/>
              <p:cNvSpPr txBox="1"/>
              <p:nvPr/>
            </p:nvSpPr>
            <p:spPr>
              <a:xfrm>
                <a:off x="122961" y="3569656"/>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Barked</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cxnSp>
            <p:nvCxnSpPr>
              <p:cNvPr id="1042" name="Google Shape;1042;p13"/>
              <p:cNvCxnSpPr>
                <a:stCxn id="1043" idx="6"/>
                <a:endCxn id="1044" idx="2"/>
              </p:cNvCxnSpPr>
              <p:nvPr/>
            </p:nvCxnSpPr>
            <p:spPr>
              <a:xfrm rot="10800000" flipH="1">
                <a:off x="1256634" y="4738933"/>
                <a:ext cx="1526400" cy="594900"/>
              </a:xfrm>
              <a:prstGeom prst="straightConnector1">
                <a:avLst/>
              </a:prstGeom>
              <a:noFill/>
              <a:ln w="9525" cap="flat" cmpd="sng">
                <a:solidFill>
                  <a:srgbClr val="868686"/>
                </a:solidFill>
                <a:prstDash val="solid"/>
                <a:round/>
                <a:headEnd type="none" w="sm" len="sm"/>
                <a:tailEnd type="none" w="sm" len="sm"/>
              </a:ln>
            </p:spPr>
          </p:cxnSp>
          <p:cxnSp>
            <p:nvCxnSpPr>
              <p:cNvPr id="1045" name="Google Shape;1045;p13"/>
              <p:cNvCxnSpPr>
                <a:stCxn id="1046" idx="6"/>
                <a:endCxn id="1044" idx="2"/>
              </p:cNvCxnSpPr>
              <p:nvPr/>
            </p:nvCxnSpPr>
            <p:spPr>
              <a:xfrm rot="10800000" flipH="1">
                <a:off x="1256634" y="4738801"/>
                <a:ext cx="1526400" cy="268800"/>
              </a:xfrm>
              <a:prstGeom prst="straightConnector1">
                <a:avLst/>
              </a:prstGeom>
              <a:noFill/>
              <a:ln w="9525" cap="flat" cmpd="sng">
                <a:solidFill>
                  <a:srgbClr val="868686"/>
                </a:solidFill>
                <a:prstDash val="solid"/>
                <a:round/>
                <a:headEnd type="none" w="sm" len="sm"/>
                <a:tailEnd type="none" w="sm" len="sm"/>
              </a:ln>
            </p:spPr>
          </p:cxnSp>
          <p:cxnSp>
            <p:nvCxnSpPr>
              <p:cNvPr id="1047" name="Google Shape;1047;p13"/>
              <p:cNvCxnSpPr>
                <a:stCxn id="1048" idx="6"/>
                <a:endCxn id="1044" idx="2"/>
              </p:cNvCxnSpPr>
              <p:nvPr/>
            </p:nvCxnSpPr>
            <p:spPr>
              <a:xfrm>
                <a:off x="1256634" y="4681369"/>
                <a:ext cx="1526400" cy="57600"/>
              </a:xfrm>
              <a:prstGeom prst="straightConnector1">
                <a:avLst/>
              </a:prstGeom>
              <a:noFill/>
              <a:ln w="9525" cap="flat" cmpd="sng">
                <a:solidFill>
                  <a:srgbClr val="868686"/>
                </a:solidFill>
                <a:prstDash val="solid"/>
                <a:round/>
                <a:headEnd type="none" w="sm" len="sm"/>
                <a:tailEnd type="none" w="sm" len="sm"/>
              </a:ln>
            </p:spPr>
          </p:cxnSp>
          <p:cxnSp>
            <p:nvCxnSpPr>
              <p:cNvPr id="1049" name="Google Shape;1049;p13"/>
              <p:cNvCxnSpPr>
                <a:stCxn id="1050" idx="6"/>
                <a:endCxn id="1044" idx="2"/>
              </p:cNvCxnSpPr>
              <p:nvPr/>
            </p:nvCxnSpPr>
            <p:spPr>
              <a:xfrm>
                <a:off x="1256634" y="4355136"/>
                <a:ext cx="1526400" cy="383700"/>
              </a:xfrm>
              <a:prstGeom prst="straightConnector1">
                <a:avLst/>
              </a:prstGeom>
              <a:noFill/>
              <a:ln w="9525" cap="flat" cmpd="sng">
                <a:solidFill>
                  <a:srgbClr val="868686"/>
                </a:solidFill>
                <a:prstDash val="solid"/>
                <a:round/>
                <a:headEnd type="none" w="sm" len="sm"/>
                <a:tailEnd type="none" w="sm" len="sm"/>
              </a:ln>
            </p:spPr>
          </p:cxnSp>
          <p:cxnSp>
            <p:nvCxnSpPr>
              <p:cNvPr id="1051" name="Google Shape;1051;p13"/>
              <p:cNvCxnSpPr>
                <a:stCxn id="1052" idx="6"/>
                <a:endCxn id="1044" idx="2"/>
              </p:cNvCxnSpPr>
              <p:nvPr/>
            </p:nvCxnSpPr>
            <p:spPr>
              <a:xfrm>
                <a:off x="1247945" y="4028904"/>
                <a:ext cx="1535100" cy="710100"/>
              </a:xfrm>
              <a:prstGeom prst="straightConnector1">
                <a:avLst/>
              </a:prstGeom>
              <a:noFill/>
              <a:ln w="9525" cap="flat" cmpd="sng">
                <a:solidFill>
                  <a:srgbClr val="868686"/>
                </a:solidFill>
                <a:prstDash val="solid"/>
                <a:round/>
                <a:headEnd type="none" w="sm" len="sm"/>
                <a:tailEnd type="none" w="sm" len="sm"/>
              </a:ln>
            </p:spPr>
          </p:cxnSp>
          <p:cxnSp>
            <p:nvCxnSpPr>
              <p:cNvPr id="1053" name="Google Shape;1053;p13"/>
              <p:cNvCxnSpPr>
                <a:stCxn id="1054" idx="6"/>
                <a:endCxn id="1044" idx="2"/>
              </p:cNvCxnSpPr>
              <p:nvPr/>
            </p:nvCxnSpPr>
            <p:spPr>
              <a:xfrm>
                <a:off x="1247944" y="3702671"/>
                <a:ext cx="1535100" cy="1036200"/>
              </a:xfrm>
              <a:prstGeom prst="straightConnector1">
                <a:avLst/>
              </a:prstGeom>
              <a:noFill/>
              <a:ln w="9525" cap="flat" cmpd="sng">
                <a:solidFill>
                  <a:srgbClr val="868686"/>
                </a:solidFill>
                <a:prstDash val="solid"/>
                <a:round/>
                <a:headEnd type="none" w="sm" len="sm"/>
                <a:tailEnd type="none" w="sm" len="sm"/>
              </a:ln>
            </p:spPr>
          </p:cxnSp>
          <p:cxnSp>
            <p:nvCxnSpPr>
              <p:cNvPr id="1055" name="Google Shape;1055;p13"/>
              <p:cNvCxnSpPr>
                <a:stCxn id="1056" idx="6"/>
                <a:endCxn id="1044" idx="2"/>
              </p:cNvCxnSpPr>
              <p:nvPr/>
            </p:nvCxnSpPr>
            <p:spPr>
              <a:xfrm>
                <a:off x="1247944" y="3376439"/>
                <a:ext cx="1535100" cy="1362600"/>
              </a:xfrm>
              <a:prstGeom prst="straightConnector1">
                <a:avLst/>
              </a:prstGeom>
              <a:noFill/>
              <a:ln w="9525" cap="flat" cmpd="sng">
                <a:solidFill>
                  <a:srgbClr val="868686"/>
                </a:solidFill>
                <a:prstDash val="solid"/>
                <a:round/>
                <a:headEnd type="none" w="sm" len="sm"/>
                <a:tailEnd type="none" w="sm" len="sm"/>
              </a:ln>
            </p:spPr>
          </p:cxnSp>
          <p:cxnSp>
            <p:nvCxnSpPr>
              <p:cNvPr id="1057" name="Google Shape;1057;p13"/>
              <p:cNvCxnSpPr>
                <a:stCxn id="1058" idx="6"/>
                <a:endCxn id="1044" idx="2"/>
              </p:cNvCxnSpPr>
              <p:nvPr/>
            </p:nvCxnSpPr>
            <p:spPr>
              <a:xfrm>
                <a:off x="1247944" y="3050207"/>
                <a:ext cx="1535100" cy="1688700"/>
              </a:xfrm>
              <a:prstGeom prst="straightConnector1">
                <a:avLst/>
              </a:prstGeom>
              <a:noFill/>
              <a:ln w="9525" cap="flat" cmpd="sng">
                <a:solidFill>
                  <a:srgbClr val="868686"/>
                </a:solidFill>
                <a:prstDash val="solid"/>
                <a:round/>
                <a:headEnd type="none" w="sm" len="sm"/>
                <a:tailEnd type="none" w="sm" len="sm"/>
              </a:ln>
            </p:spPr>
          </p:cxnSp>
          <p:cxnSp>
            <p:nvCxnSpPr>
              <p:cNvPr id="1059" name="Google Shape;1059;p13"/>
              <p:cNvCxnSpPr>
                <a:stCxn id="1060" idx="6"/>
                <a:endCxn id="1044" idx="2"/>
              </p:cNvCxnSpPr>
              <p:nvPr/>
            </p:nvCxnSpPr>
            <p:spPr>
              <a:xfrm>
                <a:off x="1247944" y="2723975"/>
                <a:ext cx="1535100" cy="2014800"/>
              </a:xfrm>
              <a:prstGeom prst="straightConnector1">
                <a:avLst/>
              </a:prstGeom>
              <a:noFill/>
              <a:ln w="9525" cap="flat" cmpd="sng">
                <a:solidFill>
                  <a:srgbClr val="868686"/>
                </a:solidFill>
                <a:prstDash val="solid"/>
                <a:round/>
                <a:headEnd type="none" w="sm" len="sm"/>
                <a:tailEnd type="none" w="sm" len="sm"/>
              </a:ln>
            </p:spPr>
          </p:cxnSp>
          <p:cxnSp>
            <p:nvCxnSpPr>
              <p:cNvPr id="1061" name="Google Shape;1061;p13"/>
              <p:cNvCxnSpPr>
                <a:stCxn id="1062" idx="6"/>
                <a:endCxn id="1044" idx="2"/>
              </p:cNvCxnSpPr>
              <p:nvPr/>
            </p:nvCxnSpPr>
            <p:spPr>
              <a:xfrm>
                <a:off x="1247944" y="2397742"/>
                <a:ext cx="1535100" cy="2341200"/>
              </a:xfrm>
              <a:prstGeom prst="straightConnector1">
                <a:avLst/>
              </a:prstGeom>
              <a:noFill/>
              <a:ln w="9525" cap="flat" cmpd="sng">
                <a:solidFill>
                  <a:srgbClr val="868686"/>
                </a:solidFill>
                <a:prstDash val="solid"/>
                <a:round/>
                <a:headEnd type="none" w="sm" len="sm"/>
                <a:tailEnd type="none" w="sm" len="sm"/>
              </a:ln>
            </p:spPr>
          </p:cxnSp>
          <p:cxnSp>
            <p:nvCxnSpPr>
              <p:cNvPr id="1063" name="Google Shape;1063;p13"/>
              <p:cNvCxnSpPr>
                <a:stCxn id="1064" idx="6"/>
                <a:endCxn id="1044" idx="2"/>
              </p:cNvCxnSpPr>
              <p:nvPr/>
            </p:nvCxnSpPr>
            <p:spPr>
              <a:xfrm>
                <a:off x="1239256" y="2071510"/>
                <a:ext cx="1543800" cy="2667300"/>
              </a:xfrm>
              <a:prstGeom prst="straightConnector1">
                <a:avLst/>
              </a:prstGeom>
              <a:noFill/>
              <a:ln w="9525" cap="flat" cmpd="sng">
                <a:solidFill>
                  <a:srgbClr val="868686"/>
                </a:solidFill>
                <a:prstDash val="solid"/>
                <a:round/>
                <a:headEnd type="none" w="sm" len="sm"/>
                <a:tailEnd type="none" w="sm" len="sm"/>
              </a:ln>
            </p:spPr>
          </p:cxnSp>
          <p:cxnSp>
            <p:nvCxnSpPr>
              <p:cNvPr id="1065" name="Google Shape;1065;p13"/>
              <p:cNvCxnSpPr>
                <a:stCxn id="1066" idx="6"/>
                <a:endCxn id="1044" idx="2"/>
              </p:cNvCxnSpPr>
              <p:nvPr/>
            </p:nvCxnSpPr>
            <p:spPr>
              <a:xfrm>
                <a:off x="1239255" y="1745279"/>
                <a:ext cx="1543800" cy="2993700"/>
              </a:xfrm>
              <a:prstGeom prst="straightConnector1">
                <a:avLst/>
              </a:prstGeom>
              <a:noFill/>
              <a:ln w="9525" cap="flat" cmpd="sng">
                <a:solidFill>
                  <a:srgbClr val="868686"/>
                </a:solidFill>
                <a:prstDash val="solid"/>
                <a:round/>
                <a:headEnd type="none" w="sm" len="sm"/>
                <a:tailEnd type="none" w="sm" len="sm"/>
              </a:ln>
            </p:spPr>
          </p:cxnSp>
          <p:cxnSp>
            <p:nvCxnSpPr>
              <p:cNvPr id="1067" name="Google Shape;1067;p13"/>
              <p:cNvCxnSpPr>
                <a:stCxn id="1043" idx="6"/>
                <a:endCxn id="1068" idx="2"/>
              </p:cNvCxnSpPr>
              <p:nvPr/>
            </p:nvCxnSpPr>
            <p:spPr>
              <a:xfrm rot="10800000" flipH="1">
                <a:off x="1256634" y="4281733"/>
                <a:ext cx="1526400" cy="1052100"/>
              </a:xfrm>
              <a:prstGeom prst="straightConnector1">
                <a:avLst/>
              </a:prstGeom>
              <a:noFill/>
              <a:ln w="9525" cap="flat" cmpd="sng">
                <a:solidFill>
                  <a:srgbClr val="868686"/>
                </a:solidFill>
                <a:prstDash val="solid"/>
                <a:round/>
                <a:headEnd type="none" w="sm" len="sm"/>
                <a:tailEnd type="none" w="sm" len="sm"/>
              </a:ln>
            </p:spPr>
          </p:cxnSp>
          <p:cxnSp>
            <p:nvCxnSpPr>
              <p:cNvPr id="1069" name="Google Shape;1069;p13"/>
              <p:cNvCxnSpPr>
                <a:stCxn id="1046" idx="6"/>
                <a:endCxn id="1068" idx="2"/>
              </p:cNvCxnSpPr>
              <p:nvPr/>
            </p:nvCxnSpPr>
            <p:spPr>
              <a:xfrm rot="10800000" flipH="1">
                <a:off x="1256634" y="4281901"/>
                <a:ext cx="1526400" cy="725700"/>
              </a:xfrm>
              <a:prstGeom prst="straightConnector1">
                <a:avLst/>
              </a:prstGeom>
              <a:noFill/>
              <a:ln w="9525" cap="flat" cmpd="sng">
                <a:solidFill>
                  <a:srgbClr val="868686"/>
                </a:solidFill>
                <a:prstDash val="solid"/>
                <a:round/>
                <a:headEnd type="none" w="sm" len="sm"/>
                <a:tailEnd type="none" w="sm" len="sm"/>
              </a:ln>
            </p:spPr>
          </p:cxnSp>
          <p:cxnSp>
            <p:nvCxnSpPr>
              <p:cNvPr id="1070" name="Google Shape;1070;p13"/>
              <p:cNvCxnSpPr>
                <a:stCxn id="1048" idx="6"/>
                <a:endCxn id="1068" idx="2"/>
              </p:cNvCxnSpPr>
              <p:nvPr/>
            </p:nvCxnSpPr>
            <p:spPr>
              <a:xfrm rot="10800000" flipH="1">
                <a:off x="1256634" y="4281769"/>
                <a:ext cx="1526400" cy="399600"/>
              </a:xfrm>
              <a:prstGeom prst="straightConnector1">
                <a:avLst/>
              </a:prstGeom>
              <a:noFill/>
              <a:ln w="9525" cap="flat" cmpd="sng">
                <a:solidFill>
                  <a:srgbClr val="868686"/>
                </a:solidFill>
                <a:prstDash val="solid"/>
                <a:round/>
                <a:headEnd type="none" w="sm" len="sm"/>
                <a:tailEnd type="none" w="sm" len="sm"/>
              </a:ln>
            </p:spPr>
          </p:cxnSp>
          <p:cxnSp>
            <p:nvCxnSpPr>
              <p:cNvPr id="1071" name="Google Shape;1071;p13"/>
              <p:cNvCxnSpPr>
                <a:stCxn id="1050" idx="6"/>
                <a:endCxn id="1068" idx="2"/>
              </p:cNvCxnSpPr>
              <p:nvPr/>
            </p:nvCxnSpPr>
            <p:spPr>
              <a:xfrm rot="10800000" flipH="1">
                <a:off x="1256634" y="4281936"/>
                <a:ext cx="1526400" cy="73200"/>
              </a:xfrm>
              <a:prstGeom prst="straightConnector1">
                <a:avLst/>
              </a:prstGeom>
              <a:noFill/>
              <a:ln w="9525" cap="flat" cmpd="sng">
                <a:solidFill>
                  <a:srgbClr val="868686"/>
                </a:solidFill>
                <a:prstDash val="solid"/>
                <a:round/>
                <a:headEnd type="none" w="sm" len="sm"/>
                <a:tailEnd type="none" w="sm" len="sm"/>
              </a:ln>
            </p:spPr>
          </p:cxnSp>
          <p:cxnSp>
            <p:nvCxnSpPr>
              <p:cNvPr id="1072" name="Google Shape;1072;p13"/>
              <p:cNvCxnSpPr>
                <a:stCxn id="1052" idx="6"/>
                <a:endCxn id="1068" idx="2"/>
              </p:cNvCxnSpPr>
              <p:nvPr/>
            </p:nvCxnSpPr>
            <p:spPr>
              <a:xfrm>
                <a:off x="1247945" y="4028904"/>
                <a:ext cx="1535100" cy="252900"/>
              </a:xfrm>
              <a:prstGeom prst="straightConnector1">
                <a:avLst/>
              </a:prstGeom>
              <a:noFill/>
              <a:ln w="9525" cap="flat" cmpd="sng">
                <a:solidFill>
                  <a:srgbClr val="868686"/>
                </a:solidFill>
                <a:prstDash val="solid"/>
                <a:round/>
                <a:headEnd type="none" w="sm" len="sm"/>
                <a:tailEnd type="none" w="sm" len="sm"/>
              </a:ln>
            </p:spPr>
          </p:cxnSp>
          <p:cxnSp>
            <p:nvCxnSpPr>
              <p:cNvPr id="1073" name="Google Shape;1073;p13"/>
              <p:cNvCxnSpPr>
                <a:stCxn id="1054" idx="6"/>
                <a:endCxn id="1068" idx="2"/>
              </p:cNvCxnSpPr>
              <p:nvPr/>
            </p:nvCxnSpPr>
            <p:spPr>
              <a:xfrm>
                <a:off x="1247944" y="3702671"/>
                <a:ext cx="1535100" cy="579300"/>
              </a:xfrm>
              <a:prstGeom prst="straightConnector1">
                <a:avLst/>
              </a:prstGeom>
              <a:noFill/>
              <a:ln w="9525" cap="flat" cmpd="sng">
                <a:solidFill>
                  <a:srgbClr val="868686"/>
                </a:solidFill>
                <a:prstDash val="solid"/>
                <a:round/>
                <a:headEnd type="none" w="sm" len="sm"/>
                <a:tailEnd type="none" w="sm" len="sm"/>
              </a:ln>
            </p:spPr>
          </p:cxnSp>
          <p:cxnSp>
            <p:nvCxnSpPr>
              <p:cNvPr id="1074" name="Google Shape;1074;p13"/>
              <p:cNvCxnSpPr>
                <a:stCxn id="1056" idx="6"/>
                <a:endCxn id="1068" idx="2"/>
              </p:cNvCxnSpPr>
              <p:nvPr/>
            </p:nvCxnSpPr>
            <p:spPr>
              <a:xfrm>
                <a:off x="1247944" y="3376439"/>
                <a:ext cx="1535100" cy="905400"/>
              </a:xfrm>
              <a:prstGeom prst="straightConnector1">
                <a:avLst/>
              </a:prstGeom>
              <a:noFill/>
              <a:ln w="9525" cap="flat" cmpd="sng">
                <a:solidFill>
                  <a:srgbClr val="868686"/>
                </a:solidFill>
                <a:prstDash val="solid"/>
                <a:round/>
                <a:headEnd type="none" w="sm" len="sm"/>
                <a:tailEnd type="none" w="sm" len="sm"/>
              </a:ln>
            </p:spPr>
          </p:cxnSp>
          <p:cxnSp>
            <p:nvCxnSpPr>
              <p:cNvPr id="1075" name="Google Shape;1075;p13"/>
              <p:cNvCxnSpPr>
                <a:stCxn id="1058" idx="6"/>
                <a:endCxn id="1068" idx="2"/>
              </p:cNvCxnSpPr>
              <p:nvPr/>
            </p:nvCxnSpPr>
            <p:spPr>
              <a:xfrm>
                <a:off x="1247944" y="3050207"/>
                <a:ext cx="1535100" cy="1231500"/>
              </a:xfrm>
              <a:prstGeom prst="straightConnector1">
                <a:avLst/>
              </a:prstGeom>
              <a:noFill/>
              <a:ln w="9525" cap="flat" cmpd="sng">
                <a:solidFill>
                  <a:srgbClr val="868686"/>
                </a:solidFill>
                <a:prstDash val="solid"/>
                <a:round/>
                <a:headEnd type="none" w="sm" len="sm"/>
                <a:tailEnd type="none" w="sm" len="sm"/>
              </a:ln>
            </p:spPr>
          </p:cxnSp>
          <p:cxnSp>
            <p:nvCxnSpPr>
              <p:cNvPr id="1076" name="Google Shape;1076;p13"/>
              <p:cNvCxnSpPr>
                <a:stCxn id="1060" idx="6"/>
                <a:endCxn id="1068" idx="2"/>
              </p:cNvCxnSpPr>
              <p:nvPr/>
            </p:nvCxnSpPr>
            <p:spPr>
              <a:xfrm>
                <a:off x="1247944" y="2723975"/>
                <a:ext cx="1535100" cy="1557900"/>
              </a:xfrm>
              <a:prstGeom prst="straightConnector1">
                <a:avLst/>
              </a:prstGeom>
              <a:noFill/>
              <a:ln w="9525" cap="flat" cmpd="sng">
                <a:solidFill>
                  <a:srgbClr val="868686"/>
                </a:solidFill>
                <a:prstDash val="solid"/>
                <a:round/>
                <a:headEnd type="none" w="sm" len="sm"/>
                <a:tailEnd type="none" w="sm" len="sm"/>
              </a:ln>
            </p:spPr>
          </p:cxnSp>
          <p:cxnSp>
            <p:nvCxnSpPr>
              <p:cNvPr id="1077" name="Google Shape;1077;p13"/>
              <p:cNvCxnSpPr>
                <a:stCxn id="1062" idx="6"/>
                <a:endCxn id="1068" idx="2"/>
              </p:cNvCxnSpPr>
              <p:nvPr/>
            </p:nvCxnSpPr>
            <p:spPr>
              <a:xfrm>
                <a:off x="1247944" y="2397742"/>
                <a:ext cx="1535100" cy="1884000"/>
              </a:xfrm>
              <a:prstGeom prst="straightConnector1">
                <a:avLst/>
              </a:prstGeom>
              <a:noFill/>
              <a:ln w="9525" cap="flat" cmpd="sng">
                <a:solidFill>
                  <a:srgbClr val="868686"/>
                </a:solidFill>
                <a:prstDash val="solid"/>
                <a:round/>
                <a:headEnd type="none" w="sm" len="sm"/>
                <a:tailEnd type="none" w="sm" len="sm"/>
              </a:ln>
            </p:spPr>
          </p:cxnSp>
          <p:cxnSp>
            <p:nvCxnSpPr>
              <p:cNvPr id="1078" name="Google Shape;1078;p13"/>
              <p:cNvCxnSpPr>
                <a:stCxn id="1064" idx="6"/>
                <a:endCxn id="1068" idx="2"/>
              </p:cNvCxnSpPr>
              <p:nvPr/>
            </p:nvCxnSpPr>
            <p:spPr>
              <a:xfrm>
                <a:off x="1239256" y="2071510"/>
                <a:ext cx="1543800" cy="2210400"/>
              </a:xfrm>
              <a:prstGeom prst="straightConnector1">
                <a:avLst/>
              </a:prstGeom>
              <a:noFill/>
              <a:ln w="9525" cap="flat" cmpd="sng">
                <a:solidFill>
                  <a:srgbClr val="868686"/>
                </a:solidFill>
                <a:prstDash val="solid"/>
                <a:round/>
                <a:headEnd type="none" w="sm" len="sm"/>
                <a:tailEnd type="none" w="sm" len="sm"/>
              </a:ln>
            </p:spPr>
          </p:cxnSp>
          <p:cxnSp>
            <p:nvCxnSpPr>
              <p:cNvPr id="1079" name="Google Shape;1079;p13"/>
              <p:cNvCxnSpPr>
                <a:stCxn id="1066" idx="6"/>
                <a:endCxn id="1068" idx="2"/>
              </p:cNvCxnSpPr>
              <p:nvPr/>
            </p:nvCxnSpPr>
            <p:spPr>
              <a:xfrm>
                <a:off x="1239255" y="1745279"/>
                <a:ext cx="1543800" cy="2536500"/>
              </a:xfrm>
              <a:prstGeom prst="straightConnector1">
                <a:avLst/>
              </a:prstGeom>
              <a:noFill/>
              <a:ln w="9525" cap="flat" cmpd="sng">
                <a:solidFill>
                  <a:srgbClr val="868686"/>
                </a:solidFill>
                <a:prstDash val="solid"/>
                <a:round/>
                <a:headEnd type="none" w="sm" len="sm"/>
                <a:tailEnd type="none" w="sm" len="sm"/>
              </a:ln>
            </p:spPr>
          </p:cxnSp>
          <p:cxnSp>
            <p:nvCxnSpPr>
              <p:cNvPr id="1080" name="Google Shape;1080;p13"/>
              <p:cNvCxnSpPr>
                <a:stCxn id="1043" idx="6"/>
                <a:endCxn id="1081" idx="2"/>
              </p:cNvCxnSpPr>
              <p:nvPr/>
            </p:nvCxnSpPr>
            <p:spPr>
              <a:xfrm rot="10800000" flipH="1">
                <a:off x="1256634" y="3824833"/>
                <a:ext cx="1526400" cy="1509000"/>
              </a:xfrm>
              <a:prstGeom prst="straightConnector1">
                <a:avLst/>
              </a:prstGeom>
              <a:noFill/>
              <a:ln w="9525" cap="flat" cmpd="sng">
                <a:solidFill>
                  <a:srgbClr val="868686"/>
                </a:solidFill>
                <a:prstDash val="solid"/>
                <a:round/>
                <a:headEnd type="none" w="sm" len="sm"/>
                <a:tailEnd type="none" w="sm" len="sm"/>
              </a:ln>
            </p:spPr>
          </p:cxnSp>
          <p:cxnSp>
            <p:nvCxnSpPr>
              <p:cNvPr id="1082" name="Google Shape;1082;p13"/>
              <p:cNvCxnSpPr>
                <a:stCxn id="1046" idx="6"/>
                <a:endCxn id="1081" idx="2"/>
              </p:cNvCxnSpPr>
              <p:nvPr/>
            </p:nvCxnSpPr>
            <p:spPr>
              <a:xfrm rot="10800000" flipH="1">
                <a:off x="1256634" y="3824701"/>
                <a:ext cx="1526400" cy="1182900"/>
              </a:xfrm>
              <a:prstGeom prst="straightConnector1">
                <a:avLst/>
              </a:prstGeom>
              <a:noFill/>
              <a:ln w="9525" cap="flat" cmpd="sng">
                <a:solidFill>
                  <a:srgbClr val="868686"/>
                </a:solidFill>
                <a:prstDash val="solid"/>
                <a:round/>
                <a:headEnd type="none" w="sm" len="sm"/>
                <a:tailEnd type="none" w="sm" len="sm"/>
              </a:ln>
            </p:spPr>
          </p:cxnSp>
          <p:cxnSp>
            <p:nvCxnSpPr>
              <p:cNvPr id="1083" name="Google Shape;1083;p13"/>
              <p:cNvCxnSpPr>
                <a:stCxn id="1048" idx="6"/>
                <a:endCxn id="1081" idx="2"/>
              </p:cNvCxnSpPr>
              <p:nvPr/>
            </p:nvCxnSpPr>
            <p:spPr>
              <a:xfrm rot="10800000" flipH="1">
                <a:off x="1256634" y="3824869"/>
                <a:ext cx="1526400" cy="856500"/>
              </a:xfrm>
              <a:prstGeom prst="straightConnector1">
                <a:avLst/>
              </a:prstGeom>
              <a:noFill/>
              <a:ln w="9525" cap="flat" cmpd="sng">
                <a:solidFill>
                  <a:srgbClr val="868686"/>
                </a:solidFill>
                <a:prstDash val="solid"/>
                <a:round/>
                <a:headEnd type="none" w="sm" len="sm"/>
                <a:tailEnd type="none" w="sm" len="sm"/>
              </a:ln>
            </p:spPr>
          </p:cxnSp>
          <p:cxnSp>
            <p:nvCxnSpPr>
              <p:cNvPr id="1084" name="Google Shape;1084;p13"/>
              <p:cNvCxnSpPr>
                <a:stCxn id="1050" idx="6"/>
                <a:endCxn id="1081" idx="2"/>
              </p:cNvCxnSpPr>
              <p:nvPr/>
            </p:nvCxnSpPr>
            <p:spPr>
              <a:xfrm rot="10800000" flipH="1">
                <a:off x="1256634" y="3824736"/>
                <a:ext cx="1526400" cy="530400"/>
              </a:xfrm>
              <a:prstGeom prst="straightConnector1">
                <a:avLst/>
              </a:prstGeom>
              <a:noFill/>
              <a:ln w="9525" cap="flat" cmpd="sng">
                <a:solidFill>
                  <a:srgbClr val="868686"/>
                </a:solidFill>
                <a:prstDash val="solid"/>
                <a:round/>
                <a:headEnd type="none" w="sm" len="sm"/>
                <a:tailEnd type="none" w="sm" len="sm"/>
              </a:ln>
            </p:spPr>
          </p:cxnSp>
          <p:cxnSp>
            <p:nvCxnSpPr>
              <p:cNvPr id="1085" name="Google Shape;1085;p13"/>
              <p:cNvCxnSpPr>
                <a:stCxn id="1052" idx="6"/>
                <a:endCxn id="1081" idx="2"/>
              </p:cNvCxnSpPr>
              <p:nvPr/>
            </p:nvCxnSpPr>
            <p:spPr>
              <a:xfrm rot="10800000" flipH="1">
                <a:off x="1247945" y="3824904"/>
                <a:ext cx="1535100" cy="204000"/>
              </a:xfrm>
              <a:prstGeom prst="straightConnector1">
                <a:avLst/>
              </a:prstGeom>
              <a:noFill/>
              <a:ln w="9525" cap="flat" cmpd="sng">
                <a:solidFill>
                  <a:srgbClr val="868686"/>
                </a:solidFill>
                <a:prstDash val="solid"/>
                <a:round/>
                <a:headEnd type="none" w="sm" len="sm"/>
                <a:tailEnd type="none" w="sm" len="sm"/>
              </a:ln>
            </p:spPr>
          </p:cxnSp>
          <p:cxnSp>
            <p:nvCxnSpPr>
              <p:cNvPr id="1086" name="Google Shape;1086;p13"/>
              <p:cNvCxnSpPr>
                <a:stCxn id="1054" idx="6"/>
                <a:endCxn id="1081" idx="2"/>
              </p:cNvCxnSpPr>
              <p:nvPr/>
            </p:nvCxnSpPr>
            <p:spPr>
              <a:xfrm>
                <a:off x="1247944" y="3702671"/>
                <a:ext cx="1535100" cy="122100"/>
              </a:xfrm>
              <a:prstGeom prst="straightConnector1">
                <a:avLst/>
              </a:prstGeom>
              <a:noFill/>
              <a:ln w="9525" cap="flat" cmpd="sng">
                <a:solidFill>
                  <a:srgbClr val="868686"/>
                </a:solidFill>
                <a:prstDash val="solid"/>
                <a:round/>
                <a:headEnd type="none" w="sm" len="sm"/>
                <a:tailEnd type="none" w="sm" len="sm"/>
              </a:ln>
            </p:spPr>
          </p:cxnSp>
          <p:cxnSp>
            <p:nvCxnSpPr>
              <p:cNvPr id="1087" name="Google Shape;1087;p13"/>
              <p:cNvCxnSpPr>
                <a:stCxn id="1056" idx="6"/>
                <a:endCxn id="1081" idx="2"/>
              </p:cNvCxnSpPr>
              <p:nvPr/>
            </p:nvCxnSpPr>
            <p:spPr>
              <a:xfrm>
                <a:off x="1247944" y="3376439"/>
                <a:ext cx="1535100" cy="448200"/>
              </a:xfrm>
              <a:prstGeom prst="straightConnector1">
                <a:avLst/>
              </a:prstGeom>
              <a:noFill/>
              <a:ln w="9525" cap="flat" cmpd="sng">
                <a:solidFill>
                  <a:srgbClr val="868686"/>
                </a:solidFill>
                <a:prstDash val="solid"/>
                <a:round/>
                <a:headEnd type="none" w="sm" len="sm"/>
                <a:tailEnd type="none" w="sm" len="sm"/>
              </a:ln>
            </p:spPr>
          </p:cxnSp>
          <p:cxnSp>
            <p:nvCxnSpPr>
              <p:cNvPr id="1088" name="Google Shape;1088;p13"/>
              <p:cNvCxnSpPr>
                <a:stCxn id="1058" idx="6"/>
                <a:endCxn id="1081" idx="2"/>
              </p:cNvCxnSpPr>
              <p:nvPr/>
            </p:nvCxnSpPr>
            <p:spPr>
              <a:xfrm>
                <a:off x="1247944" y="3050207"/>
                <a:ext cx="1535100" cy="774600"/>
              </a:xfrm>
              <a:prstGeom prst="straightConnector1">
                <a:avLst/>
              </a:prstGeom>
              <a:noFill/>
              <a:ln w="9525" cap="flat" cmpd="sng">
                <a:solidFill>
                  <a:srgbClr val="868686"/>
                </a:solidFill>
                <a:prstDash val="solid"/>
                <a:round/>
                <a:headEnd type="none" w="sm" len="sm"/>
                <a:tailEnd type="none" w="sm" len="sm"/>
              </a:ln>
            </p:spPr>
          </p:cxnSp>
          <p:cxnSp>
            <p:nvCxnSpPr>
              <p:cNvPr id="1089" name="Google Shape;1089;p13"/>
              <p:cNvCxnSpPr>
                <a:stCxn id="1060" idx="6"/>
                <a:endCxn id="1081" idx="2"/>
              </p:cNvCxnSpPr>
              <p:nvPr/>
            </p:nvCxnSpPr>
            <p:spPr>
              <a:xfrm>
                <a:off x="1247944" y="2723975"/>
                <a:ext cx="1535100" cy="1100700"/>
              </a:xfrm>
              <a:prstGeom prst="straightConnector1">
                <a:avLst/>
              </a:prstGeom>
              <a:noFill/>
              <a:ln w="9525" cap="flat" cmpd="sng">
                <a:solidFill>
                  <a:srgbClr val="868686"/>
                </a:solidFill>
                <a:prstDash val="solid"/>
                <a:round/>
                <a:headEnd type="none" w="sm" len="sm"/>
                <a:tailEnd type="none" w="sm" len="sm"/>
              </a:ln>
            </p:spPr>
          </p:cxnSp>
          <p:cxnSp>
            <p:nvCxnSpPr>
              <p:cNvPr id="1090" name="Google Shape;1090;p13"/>
              <p:cNvCxnSpPr>
                <a:stCxn id="1062" idx="6"/>
                <a:endCxn id="1081" idx="2"/>
              </p:cNvCxnSpPr>
              <p:nvPr/>
            </p:nvCxnSpPr>
            <p:spPr>
              <a:xfrm>
                <a:off x="1247944" y="2397742"/>
                <a:ext cx="1535100" cy="1427100"/>
              </a:xfrm>
              <a:prstGeom prst="straightConnector1">
                <a:avLst/>
              </a:prstGeom>
              <a:noFill/>
              <a:ln w="9525" cap="flat" cmpd="sng">
                <a:solidFill>
                  <a:srgbClr val="868686"/>
                </a:solidFill>
                <a:prstDash val="solid"/>
                <a:round/>
                <a:headEnd type="none" w="sm" len="sm"/>
                <a:tailEnd type="none" w="sm" len="sm"/>
              </a:ln>
            </p:spPr>
          </p:cxnSp>
          <p:cxnSp>
            <p:nvCxnSpPr>
              <p:cNvPr id="1091" name="Google Shape;1091;p13"/>
              <p:cNvCxnSpPr>
                <a:stCxn id="1064" idx="6"/>
                <a:endCxn id="1081" idx="2"/>
              </p:cNvCxnSpPr>
              <p:nvPr/>
            </p:nvCxnSpPr>
            <p:spPr>
              <a:xfrm>
                <a:off x="1239256" y="2071510"/>
                <a:ext cx="1543800" cy="1753200"/>
              </a:xfrm>
              <a:prstGeom prst="straightConnector1">
                <a:avLst/>
              </a:prstGeom>
              <a:noFill/>
              <a:ln w="9525" cap="flat" cmpd="sng">
                <a:solidFill>
                  <a:srgbClr val="868686"/>
                </a:solidFill>
                <a:prstDash val="solid"/>
                <a:round/>
                <a:headEnd type="none" w="sm" len="sm"/>
                <a:tailEnd type="none" w="sm" len="sm"/>
              </a:ln>
            </p:spPr>
          </p:cxnSp>
          <p:cxnSp>
            <p:nvCxnSpPr>
              <p:cNvPr id="1092" name="Google Shape;1092;p13"/>
              <p:cNvCxnSpPr>
                <a:stCxn id="1066" idx="6"/>
                <a:endCxn id="1081" idx="2"/>
              </p:cNvCxnSpPr>
              <p:nvPr/>
            </p:nvCxnSpPr>
            <p:spPr>
              <a:xfrm>
                <a:off x="1239255" y="1745279"/>
                <a:ext cx="1543800" cy="2079600"/>
              </a:xfrm>
              <a:prstGeom prst="straightConnector1">
                <a:avLst/>
              </a:prstGeom>
              <a:noFill/>
              <a:ln w="9525" cap="flat" cmpd="sng">
                <a:solidFill>
                  <a:srgbClr val="868686"/>
                </a:solidFill>
                <a:prstDash val="solid"/>
                <a:round/>
                <a:headEnd type="none" w="sm" len="sm"/>
                <a:tailEnd type="none" w="sm" len="sm"/>
              </a:ln>
            </p:spPr>
          </p:cxnSp>
          <p:cxnSp>
            <p:nvCxnSpPr>
              <p:cNvPr id="1093" name="Google Shape;1093;p13"/>
              <p:cNvCxnSpPr>
                <a:stCxn id="1043" idx="6"/>
                <a:endCxn id="1094" idx="2"/>
              </p:cNvCxnSpPr>
              <p:nvPr/>
            </p:nvCxnSpPr>
            <p:spPr>
              <a:xfrm rot="10800000" flipH="1">
                <a:off x="1256634" y="3367633"/>
                <a:ext cx="1526400" cy="1966200"/>
              </a:xfrm>
              <a:prstGeom prst="straightConnector1">
                <a:avLst/>
              </a:prstGeom>
              <a:noFill/>
              <a:ln w="9525" cap="flat" cmpd="sng">
                <a:solidFill>
                  <a:srgbClr val="868686"/>
                </a:solidFill>
                <a:prstDash val="solid"/>
                <a:round/>
                <a:headEnd type="none" w="sm" len="sm"/>
                <a:tailEnd type="none" w="sm" len="sm"/>
              </a:ln>
            </p:spPr>
          </p:cxnSp>
          <p:cxnSp>
            <p:nvCxnSpPr>
              <p:cNvPr id="1095" name="Google Shape;1095;p13"/>
              <p:cNvCxnSpPr>
                <a:stCxn id="1046" idx="6"/>
                <a:endCxn id="1094" idx="2"/>
              </p:cNvCxnSpPr>
              <p:nvPr/>
            </p:nvCxnSpPr>
            <p:spPr>
              <a:xfrm rot="10800000" flipH="1">
                <a:off x="1256634" y="3367801"/>
                <a:ext cx="1526400" cy="1639800"/>
              </a:xfrm>
              <a:prstGeom prst="straightConnector1">
                <a:avLst/>
              </a:prstGeom>
              <a:noFill/>
              <a:ln w="9525" cap="flat" cmpd="sng">
                <a:solidFill>
                  <a:srgbClr val="868686"/>
                </a:solidFill>
                <a:prstDash val="solid"/>
                <a:round/>
                <a:headEnd type="none" w="sm" len="sm"/>
                <a:tailEnd type="none" w="sm" len="sm"/>
              </a:ln>
            </p:spPr>
          </p:cxnSp>
          <p:cxnSp>
            <p:nvCxnSpPr>
              <p:cNvPr id="1096" name="Google Shape;1096;p13"/>
              <p:cNvCxnSpPr>
                <a:stCxn id="1048" idx="6"/>
                <a:endCxn id="1094" idx="2"/>
              </p:cNvCxnSpPr>
              <p:nvPr/>
            </p:nvCxnSpPr>
            <p:spPr>
              <a:xfrm rot="10800000" flipH="1">
                <a:off x="1256634" y="3367669"/>
                <a:ext cx="1526400" cy="1313700"/>
              </a:xfrm>
              <a:prstGeom prst="straightConnector1">
                <a:avLst/>
              </a:prstGeom>
              <a:noFill/>
              <a:ln w="9525" cap="flat" cmpd="sng">
                <a:solidFill>
                  <a:srgbClr val="868686"/>
                </a:solidFill>
                <a:prstDash val="solid"/>
                <a:round/>
                <a:headEnd type="none" w="sm" len="sm"/>
                <a:tailEnd type="none" w="sm" len="sm"/>
              </a:ln>
            </p:spPr>
          </p:cxnSp>
          <p:cxnSp>
            <p:nvCxnSpPr>
              <p:cNvPr id="1097" name="Google Shape;1097;p13"/>
              <p:cNvCxnSpPr>
                <a:stCxn id="1050" idx="6"/>
                <a:endCxn id="1094" idx="2"/>
              </p:cNvCxnSpPr>
              <p:nvPr/>
            </p:nvCxnSpPr>
            <p:spPr>
              <a:xfrm rot="10800000" flipH="1">
                <a:off x="1256634" y="3367836"/>
                <a:ext cx="1526400" cy="987300"/>
              </a:xfrm>
              <a:prstGeom prst="straightConnector1">
                <a:avLst/>
              </a:prstGeom>
              <a:noFill/>
              <a:ln w="9525" cap="flat" cmpd="sng">
                <a:solidFill>
                  <a:srgbClr val="868686"/>
                </a:solidFill>
                <a:prstDash val="solid"/>
                <a:round/>
                <a:headEnd type="none" w="sm" len="sm"/>
                <a:tailEnd type="none" w="sm" len="sm"/>
              </a:ln>
            </p:spPr>
          </p:cxnSp>
          <p:cxnSp>
            <p:nvCxnSpPr>
              <p:cNvPr id="1098" name="Google Shape;1098;p13"/>
              <p:cNvCxnSpPr>
                <a:stCxn id="1052" idx="6"/>
                <a:endCxn id="1094" idx="2"/>
              </p:cNvCxnSpPr>
              <p:nvPr/>
            </p:nvCxnSpPr>
            <p:spPr>
              <a:xfrm rot="10800000" flipH="1">
                <a:off x="1247945" y="3367704"/>
                <a:ext cx="1535100" cy="661200"/>
              </a:xfrm>
              <a:prstGeom prst="straightConnector1">
                <a:avLst/>
              </a:prstGeom>
              <a:noFill/>
              <a:ln w="9525" cap="flat" cmpd="sng">
                <a:solidFill>
                  <a:srgbClr val="868686"/>
                </a:solidFill>
                <a:prstDash val="solid"/>
                <a:round/>
                <a:headEnd type="none" w="sm" len="sm"/>
                <a:tailEnd type="none" w="sm" len="sm"/>
              </a:ln>
            </p:spPr>
          </p:cxnSp>
          <p:cxnSp>
            <p:nvCxnSpPr>
              <p:cNvPr id="1099" name="Google Shape;1099;p13"/>
              <p:cNvCxnSpPr>
                <a:stCxn id="1054" idx="6"/>
                <a:endCxn id="1094" idx="2"/>
              </p:cNvCxnSpPr>
              <p:nvPr/>
            </p:nvCxnSpPr>
            <p:spPr>
              <a:xfrm rot="10800000" flipH="1">
                <a:off x="1247944" y="3367571"/>
                <a:ext cx="1535100" cy="335100"/>
              </a:xfrm>
              <a:prstGeom prst="straightConnector1">
                <a:avLst/>
              </a:prstGeom>
              <a:noFill/>
              <a:ln w="9525" cap="flat" cmpd="sng">
                <a:solidFill>
                  <a:srgbClr val="868686"/>
                </a:solidFill>
                <a:prstDash val="solid"/>
                <a:round/>
                <a:headEnd type="none" w="sm" len="sm"/>
                <a:tailEnd type="none" w="sm" len="sm"/>
              </a:ln>
            </p:spPr>
          </p:cxnSp>
          <p:cxnSp>
            <p:nvCxnSpPr>
              <p:cNvPr id="1100" name="Google Shape;1100;p13"/>
              <p:cNvCxnSpPr>
                <a:stCxn id="1056" idx="6"/>
                <a:endCxn id="1094" idx="2"/>
              </p:cNvCxnSpPr>
              <p:nvPr/>
            </p:nvCxnSpPr>
            <p:spPr>
              <a:xfrm rot="10800000" flipH="1">
                <a:off x="1247944" y="3367739"/>
                <a:ext cx="1535100" cy="8700"/>
              </a:xfrm>
              <a:prstGeom prst="straightConnector1">
                <a:avLst/>
              </a:prstGeom>
              <a:noFill/>
              <a:ln w="9525" cap="flat" cmpd="sng">
                <a:solidFill>
                  <a:srgbClr val="868686"/>
                </a:solidFill>
                <a:prstDash val="solid"/>
                <a:round/>
                <a:headEnd type="none" w="sm" len="sm"/>
                <a:tailEnd type="none" w="sm" len="sm"/>
              </a:ln>
            </p:spPr>
          </p:cxnSp>
          <p:cxnSp>
            <p:nvCxnSpPr>
              <p:cNvPr id="1101" name="Google Shape;1101;p13"/>
              <p:cNvCxnSpPr>
                <a:stCxn id="1058" idx="6"/>
                <a:endCxn id="1094" idx="2"/>
              </p:cNvCxnSpPr>
              <p:nvPr/>
            </p:nvCxnSpPr>
            <p:spPr>
              <a:xfrm>
                <a:off x="1247944" y="3050207"/>
                <a:ext cx="1535100" cy="317400"/>
              </a:xfrm>
              <a:prstGeom prst="straightConnector1">
                <a:avLst/>
              </a:prstGeom>
              <a:noFill/>
              <a:ln w="9525" cap="flat" cmpd="sng">
                <a:solidFill>
                  <a:srgbClr val="868686"/>
                </a:solidFill>
                <a:prstDash val="solid"/>
                <a:round/>
                <a:headEnd type="none" w="sm" len="sm"/>
                <a:tailEnd type="none" w="sm" len="sm"/>
              </a:ln>
            </p:spPr>
          </p:cxnSp>
          <p:cxnSp>
            <p:nvCxnSpPr>
              <p:cNvPr id="1102" name="Google Shape;1102;p13"/>
              <p:cNvCxnSpPr>
                <a:stCxn id="1060" idx="6"/>
                <a:endCxn id="1094" idx="2"/>
              </p:cNvCxnSpPr>
              <p:nvPr/>
            </p:nvCxnSpPr>
            <p:spPr>
              <a:xfrm>
                <a:off x="1247944" y="2723975"/>
                <a:ext cx="1535100" cy="643800"/>
              </a:xfrm>
              <a:prstGeom prst="straightConnector1">
                <a:avLst/>
              </a:prstGeom>
              <a:noFill/>
              <a:ln w="9525" cap="flat" cmpd="sng">
                <a:solidFill>
                  <a:srgbClr val="868686"/>
                </a:solidFill>
                <a:prstDash val="solid"/>
                <a:round/>
                <a:headEnd type="none" w="sm" len="sm"/>
                <a:tailEnd type="none" w="sm" len="sm"/>
              </a:ln>
            </p:spPr>
          </p:cxnSp>
          <p:cxnSp>
            <p:nvCxnSpPr>
              <p:cNvPr id="1103" name="Google Shape;1103;p13"/>
              <p:cNvCxnSpPr>
                <a:stCxn id="1062" idx="6"/>
                <a:endCxn id="1094" idx="2"/>
              </p:cNvCxnSpPr>
              <p:nvPr/>
            </p:nvCxnSpPr>
            <p:spPr>
              <a:xfrm>
                <a:off x="1247944" y="2397742"/>
                <a:ext cx="1535100" cy="969900"/>
              </a:xfrm>
              <a:prstGeom prst="straightConnector1">
                <a:avLst/>
              </a:prstGeom>
              <a:noFill/>
              <a:ln w="9525" cap="flat" cmpd="sng">
                <a:solidFill>
                  <a:srgbClr val="868686"/>
                </a:solidFill>
                <a:prstDash val="solid"/>
                <a:round/>
                <a:headEnd type="none" w="sm" len="sm"/>
                <a:tailEnd type="none" w="sm" len="sm"/>
              </a:ln>
            </p:spPr>
          </p:cxnSp>
          <p:cxnSp>
            <p:nvCxnSpPr>
              <p:cNvPr id="1104" name="Google Shape;1104;p13"/>
              <p:cNvCxnSpPr>
                <a:stCxn id="1062" idx="6"/>
                <a:endCxn id="1094" idx="2"/>
              </p:cNvCxnSpPr>
              <p:nvPr/>
            </p:nvCxnSpPr>
            <p:spPr>
              <a:xfrm>
                <a:off x="1247944" y="2397742"/>
                <a:ext cx="1535100" cy="969900"/>
              </a:xfrm>
              <a:prstGeom prst="straightConnector1">
                <a:avLst/>
              </a:prstGeom>
              <a:noFill/>
              <a:ln w="9525" cap="flat" cmpd="sng">
                <a:solidFill>
                  <a:srgbClr val="868686"/>
                </a:solidFill>
                <a:prstDash val="solid"/>
                <a:round/>
                <a:headEnd type="none" w="sm" len="sm"/>
                <a:tailEnd type="none" w="sm" len="sm"/>
              </a:ln>
            </p:spPr>
          </p:cxnSp>
          <p:cxnSp>
            <p:nvCxnSpPr>
              <p:cNvPr id="1105" name="Google Shape;1105;p13"/>
              <p:cNvCxnSpPr>
                <a:stCxn id="1064" idx="6"/>
                <a:endCxn id="1094" idx="2"/>
              </p:cNvCxnSpPr>
              <p:nvPr/>
            </p:nvCxnSpPr>
            <p:spPr>
              <a:xfrm>
                <a:off x="1239256" y="2071510"/>
                <a:ext cx="1543800" cy="1296300"/>
              </a:xfrm>
              <a:prstGeom prst="straightConnector1">
                <a:avLst/>
              </a:prstGeom>
              <a:noFill/>
              <a:ln w="9525" cap="flat" cmpd="sng">
                <a:solidFill>
                  <a:srgbClr val="868686"/>
                </a:solidFill>
                <a:prstDash val="solid"/>
                <a:round/>
                <a:headEnd type="none" w="sm" len="sm"/>
                <a:tailEnd type="none" w="sm" len="sm"/>
              </a:ln>
            </p:spPr>
          </p:cxnSp>
          <p:cxnSp>
            <p:nvCxnSpPr>
              <p:cNvPr id="1106" name="Google Shape;1106;p13"/>
              <p:cNvCxnSpPr>
                <a:stCxn id="1066" idx="6"/>
                <a:endCxn id="1094" idx="2"/>
              </p:cNvCxnSpPr>
              <p:nvPr/>
            </p:nvCxnSpPr>
            <p:spPr>
              <a:xfrm>
                <a:off x="1239255" y="1745279"/>
                <a:ext cx="1543800" cy="1622400"/>
              </a:xfrm>
              <a:prstGeom prst="straightConnector1">
                <a:avLst/>
              </a:prstGeom>
              <a:noFill/>
              <a:ln w="9525" cap="flat" cmpd="sng">
                <a:solidFill>
                  <a:srgbClr val="868686"/>
                </a:solidFill>
                <a:prstDash val="solid"/>
                <a:round/>
                <a:headEnd type="none" w="sm" len="sm"/>
                <a:tailEnd type="none" w="sm" len="sm"/>
              </a:ln>
            </p:spPr>
          </p:cxnSp>
          <p:cxnSp>
            <p:nvCxnSpPr>
              <p:cNvPr id="1107" name="Google Shape;1107;p13"/>
              <p:cNvCxnSpPr>
                <a:stCxn id="1043" idx="6"/>
                <a:endCxn id="1108" idx="2"/>
              </p:cNvCxnSpPr>
              <p:nvPr/>
            </p:nvCxnSpPr>
            <p:spPr>
              <a:xfrm rot="10800000" flipH="1">
                <a:off x="1256634" y="2910733"/>
                <a:ext cx="1526400" cy="2423100"/>
              </a:xfrm>
              <a:prstGeom prst="straightConnector1">
                <a:avLst/>
              </a:prstGeom>
              <a:noFill/>
              <a:ln w="9525" cap="flat" cmpd="sng">
                <a:solidFill>
                  <a:srgbClr val="868686"/>
                </a:solidFill>
                <a:prstDash val="solid"/>
                <a:round/>
                <a:headEnd type="none" w="sm" len="sm"/>
                <a:tailEnd type="none" w="sm" len="sm"/>
              </a:ln>
            </p:spPr>
          </p:cxnSp>
          <p:cxnSp>
            <p:nvCxnSpPr>
              <p:cNvPr id="1109" name="Google Shape;1109;p13"/>
              <p:cNvCxnSpPr>
                <a:stCxn id="1046" idx="6"/>
                <a:endCxn id="1108" idx="2"/>
              </p:cNvCxnSpPr>
              <p:nvPr/>
            </p:nvCxnSpPr>
            <p:spPr>
              <a:xfrm rot="10800000" flipH="1">
                <a:off x="1256634" y="2910601"/>
                <a:ext cx="1526400" cy="2097000"/>
              </a:xfrm>
              <a:prstGeom prst="straightConnector1">
                <a:avLst/>
              </a:prstGeom>
              <a:noFill/>
              <a:ln w="9525" cap="flat" cmpd="sng">
                <a:solidFill>
                  <a:srgbClr val="868686"/>
                </a:solidFill>
                <a:prstDash val="solid"/>
                <a:round/>
                <a:headEnd type="none" w="sm" len="sm"/>
                <a:tailEnd type="none" w="sm" len="sm"/>
              </a:ln>
            </p:spPr>
          </p:cxnSp>
          <p:cxnSp>
            <p:nvCxnSpPr>
              <p:cNvPr id="1110" name="Google Shape;1110;p13"/>
              <p:cNvCxnSpPr>
                <a:stCxn id="1048" idx="6"/>
                <a:endCxn id="1108" idx="2"/>
              </p:cNvCxnSpPr>
              <p:nvPr/>
            </p:nvCxnSpPr>
            <p:spPr>
              <a:xfrm rot="10800000" flipH="1">
                <a:off x="1256634" y="2910769"/>
                <a:ext cx="1526400" cy="1770600"/>
              </a:xfrm>
              <a:prstGeom prst="straightConnector1">
                <a:avLst/>
              </a:prstGeom>
              <a:noFill/>
              <a:ln w="9525" cap="flat" cmpd="sng">
                <a:solidFill>
                  <a:srgbClr val="868686"/>
                </a:solidFill>
                <a:prstDash val="solid"/>
                <a:round/>
                <a:headEnd type="none" w="sm" len="sm"/>
                <a:tailEnd type="none" w="sm" len="sm"/>
              </a:ln>
            </p:spPr>
          </p:cxnSp>
          <p:cxnSp>
            <p:nvCxnSpPr>
              <p:cNvPr id="1111" name="Google Shape;1111;p13"/>
              <p:cNvCxnSpPr>
                <a:stCxn id="1050" idx="6"/>
                <a:endCxn id="1108" idx="2"/>
              </p:cNvCxnSpPr>
              <p:nvPr/>
            </p:nvCxnSpPr>
            <p:spPr>
              <a:xfrm rot="10800000" flipH="1">
                <a:off x="1256634" y="2910636"/>
                <a:ext cx="1526400" cy="1444500"/>
              </a:xfrm>
              <a:prstGeom prst="straightConnector1">
                <a:avLst/>
              </a:prstGeom>
              <a:noFill/>
              <a:ln w="9525" cap="flat" cmpd="sng">
                <a:solidFill>
                  <a:srgbClr val="868686"/>
                </a:solidFill>
                <a:prstDash val="solid"/>
                <a:round/>
                <a:headEnd type="none" w="sm" len="sm"/>
                <a:tailEnd type="none" w="sm" len="sm"/>
              </a:ln>
            </p:spPr>
          </p:cxnSp>
          <p:cxnSp>
            <p:nvCxnSpPr>
              <p:cNvPr id="1112" name="Google Shape;1112;p13"/>
              <p:cNvCxnSpPr>
                <a:stCxn id="1052" idx="6"/>
                <a:endCxn id="1108" idx="2"/>
              </p:cNvCxnSpPr>
              <p:nvPr/>
            </p:nvCxnSpPr>
            <p:spPr>
              <a:xfrm rot="10800000" flipH="1">
                <a:off x="1247945" y="2910504"/>
                <a:ext cx="1535100" cy="1118400"/>
              </a:xfrm>
              <a:prstGeom prst="straightConnector1">
                <a:avLst/>
              </a:prstGeom>
              <a:noFill/>
              <a:ln w="9525" cap="flat" cmpd="sng">
                <a:solidFill>
                  <a:srgbClr val="868686"/>
                </a:solidFill>
                <a:prstDash val="solid"/>
                <a:round/>
                <a:headEnd type="none" w="sm" len="sm"/>
                <a:tailEnd type="none" w="sm" len="sm"/>
              </a:ln>
            </p:spPr>
          </p:cxnSp>
          <p:cxnSp>
            <p:nvCxnSpPr>
              <p:cNvPr id="1113" name="Google Shape;1113;p13"/>
              <p:cNvCxnSpPr>
                <a:stCxn id="1054" idx="6"/>
                <a:endCxn id="1108" idx="2"/>
              </p:cNvCxnSpPr>
              <p:nvPr/>
            </p:nvCxnSpPr>
            <p:spPr>
              <a:xfrm rot="10800000" flipH="1">
                <a:off x="1247944" y="2910671"/>
                <a:ext cx="1535100" cy="792000"/>
              </a:xfrm>
              <a:prstGeom prst="straightConnector1">
                <a:avLst/>
              </a:prstGeom>
              <a:noFill/>
              <a:ln w="9525" cap="flat" cmpd="sng">
                <a:solidFill>
                  <a:srgbClr val="868686"/>
                </a:solidFill>
                <a:prstDash val="solid"/>
                <a:round/>
                <a:headEnd type="none" w="sm" len="sm"/>
                <a:tailEnd type="none" w="sm" len="sm"/>
              </a:ln>
            </p:spPr>
          </p:cxnSp>
          <p:cxnSp>
            <p:nvCxnSpPr>
              <p:cNvPr id="1114" name="Google Shape;1114;p13"/>
              <p:cNvCxnSpPr>
                <a:stCxn id="1056" idx="6"/>
                <a:endCxn id="1108" idx="2"/>
              </p:cNvCxnSpPr>
              <p:nvPr/>
            </p:nvCxnSpPr>
            <p:spPr>
              <a:xfrm rot="10800000" flipH="1">
                <a:off x="1247944" y="2910539"/>
                <a:ext cx="1535100" cy="465900"/>
              </a:xfrm>
              <a:prstGeom prst="straightConnector1">
                <a:avLst/>
              </a:prstGeom>
              <a:noFill/>
              <a:ln w="9525" cap="flat" cmpd="sng">
                <a:solidFill>
                  <a:srgbClr val="868686"/>
                </a:solidFill>
                <a:prstDash val="solid"/>
                <a:round/>
                <a:headEnd type="none" w="sm" len="sm"/>
                <a:tailEnd type="none" w="sm" len="sm"/>
              </a:ln>
            </p:spPr>
          </p:cxnSp>
          <p:cxnSp>
            <p:nvCxnSpPr>
              <p:cNvPr id="1115" name="Google Shape;1115;p13"/>
              <p:cNvCxnSpPr>
                <a:stCxn id="1058" idx="6"/>
                <a:endCxn id="1108" idx="2"/>
              </p:cNvCxnSpPr>
              <p:nvPr/>
            </p:nvCxnSpPr>
            <p:spPr>
              <a:xfrm rot="10800000" flipH="1">
                <a:off x="1247944" y="2910707"/>
                <a:ext cx="1535100" cy="139500"/>
              </a:xfrm>
              <a:prstGeom prst="straightConnector1">
                <a:avLst/>
              </a:prstGeom>
              <a:noFill/>
              <a:ln w="9525" cap="flat" cmpd="sng">
                <a:solidFill>
                  <a:srgbClr val="868686"/>
                </a:solidFill>
                <a:prstDash val="solid"/>
                <a:round/>
                <a:headEnd type="none" w="sm" len="sm"/>
                <a:tailEnd type="none" w="sm" len="sm"/>
              </a:ln>
            </p:spPr>
          </p:cxnSp>
          <p:cxnSp>
            <p:nvCxnSpPr>
              <p:cNvPr id="1116" name="Google Shape;1116;p13"/>
              <p:cNvCxnSpPr>
                <a:stCxn id="1060" idx="6"/>
                <a:endCxn id="1108" idx="2"/>
              </p:cNvCxnSpPr>
              <p:nvPr/>
            </p:nvCxnSpPr>
            <p:spPr>
              <a:xfrm>
                <a:off x="1247944" y="2723975"/>
                <a:ext cx="1535100" cy="186600"/>
              </a:xfrm>
              <a:prstGeom prst="straightConnector1">
                <a:avLst/>
              </a:prstGeom>
              <a:noFill/>
              <a:ln w="9525" cap="flat" cmpd="sng">
                <a:solidFill>
                  <a:srgbClr val="868686"/>
                </a:solidFill>
                <a:prstDash val="solid"/>
                <a:round/>
                <a:headEnd type="none" w="sm" len="sm"/>
                <a:tailEnd type="none" w="sm" len="sm"/>
              </a:ln>
            </p:spPr>
          </p:cxnSp>
          <p:cxnSp>
            <p:nvCxnSpPr>
              <p:cNvPr id="1117" name="Google Shape;1117;p13"/>
              <p:cNvCxnSpPr>
                <a:stCxn id="1062" idx="6"/>
                <a:endCxn id="1108" idx="2"/>
              </p:cNvCxnSpPr>
              <p:nvPr/>
            </p:nvCxnSpPr>
            <p:spPr>
              <a:xfrm>
                <a:off x="1247944" y="2397742"/>
                <a:ext cx="1535100" cy="513000"/>
              </a:xfrm>
              <a:prstGeom prst="straightConnector1">
                <a:avLst/>
              </a:prstGeom>
              <a:noFill/>
              <a:ln w="9525" cap="flat" cmpd="sng">
                <a:solidFill>
                  <a:srgbClr val="868686"/>
                </a:solidFill>
                <a:prstDash val="solid"/>
                <a:round/>
                <a:headEnd type="none" w="sm" len="sm"/>
                <a:tailEnd type="none" w="sm" len="sm"/>
              </a:ln>
            </p:spPr>
          </p:cxnSp>
          <p:cxnSp>
            <p:nvCxnSpPr>
              <p:cNvPr id="1118" name="Google Shape;1118;p13"/>
              <p:cNvCxnSpPr>
                <a:stCxn id="1064" idx="6"/>
                <a:endCxn id="1108" idx="2"/>
              </p:cNvCxnSpPr>
              <p:nvPr/>
            </p:nvCxnSpPr>
            <p:spPr>
              <a:xfrm>
                <a:off x="1239256" y="2071510"/>
                <a:ext cx="1543800" cy="839100"/>
              </a:xfrm>
              <a:prstGeom prst="straightConnector1">
                <a:avLst/>
              </a:prstGeom>
              <a:noFill/>
              <a:ln w="9525" cap="flat" cmpd="sng">
                <a:solidFill>
                  <a:srgbClr val="868686"/>
                </a:solidFill>
                <a:prstDash val="solid"/>
                <a:round/>
                <a:headEnd type="none" w="sm" len="sm"/>
                <a:tailEnd type="none" w="sm" len="sm"/>
              </a:ln>
            </p:spPr>
          </p:cxnSp>
          <p:cxnSp>
            <p:nvCxnSpPr>
              <p:cNvPr id="1119" name="Google Shape;1119;p13"/>
              <p:cNvCxnSpPr>
                <a:stCxn id="1066" idx="6"/>
                <a:endCxn id="1108" idx="2"/>
              </p:cNvCxnSpPr>
              <p:nvPr/>
            </p:nvCxnSpPr>
            <p:spPr>
              <a:xfrm>
                <a:off x="1239255" y="1745279"/>
                <a:ext cx="1543800" cy="1165500"/>
              </a:xfrm>
              <a:prstGeom prst="straightConnector1">
                <a:avLst/>
              </a:prstGeom>
              <a:noFill/>
              <a:ln w="9525" cap="flat" cmpd="sng">
                <a:solidFill>
                  <a:srgbClr val="868686"/>
                </a:solidFill>
                <a:prstDash val="solid"/>
                <a:round/>
                <a:headEnd type="none" w="sm" len="sm"/>
                <a:tailEnd type="none" w="sm" len="sm"/>
              </a:ln>
            </p:spPr>
          </p:cxnSp>
          <p:cxnSp>
            <p:nvCxnSpPr>
              <p:cNvPr id="1120" name="Google Shape;1120;p13"/>
              <p:cNvCxnSpPr>
                <a:stCxn id="1043" idx="6"/>
                <a:endCxn id="1121" idx="2"/>
              </p:cNvCxnSpPr>
              <p:nvPr/>
            </p:nvCxnSpPr>
            <p:spPr>
              <a:xfrm rot="10800000" flipH="1">
                <a:off x="1256634" y="2453533"/>
                <a:ext cx="1526400" cy="2880300"/>
              </a:xfrm>
              <a:prstGeom prst="straightConnector1">
                <a:avLst/>
              </a:prstGeom>
              <a:noFill/>
              <a:ln w="9525" cap="flat" cmpd="sng">
                <a:solidFill>
                  <a:srgbClr val="868686"/>
                </a:solidFill>
                <a:prstDash val="solid"/>
                <a:round/>
                <a:headEnd type="none" w="sm" len="sm"/>
                <a:tailEnd type="none" w="sm" len="sm"/>
              </a:ln>
            </p:spPr>
          </p:cxnSp>
          <p:cxnSp>
            <p:nvCxnSpPr>
              <p:cNvPr id="1122" name="Google Shape;1122;p13"/>
              <p:cNvCxnSpPr>
                <a:stCxn id="1046" idx="6"/>
                <a:endCxn id="1121" idx="2"/>
              </p:cNvCxnSpPr>
              <p:nvPr/>
            </p:nvCxnSpPr>
            <p:spPr>
              <a:xfrm rot="10800000" flipH="1">
                <a:off x="1256634" y="2453701"/>
                <a:ext cx="1526400" cy="2553900"/>
              </a:xfrm>
              <a:prstGeom prst="straightConnector1">
                <a:avLst/>
              </a:prstGeom>
              <a:noFill/>
              <a:ln w="9525" cap="flat" cmpd="sng">
                <a:solidFill>
                  <a:srgbClr val="868686"/>
                </a:solidFill>
                <a:prstDash val="solid"/>
                <a:round/>
                <a:headEnd type="none" w="sm" len="sm"/>
                <a:tailEnd type="none" w="sm" len="sm"/>
              </a:ln>
            </p:spPr>
          </p:cxnSp>
          <p:cxnSp>
            <p:nvCxnSpPr>
              <p:cNvPr id="1123" name="Google Shape;1123;p13"/>
              <p:cNvCxnSpPr>
                <a:stCxn id="1048" idx="6"/>
                <a:endCxn id="1121" idx="2"/>
              </p:cNvCxnSpPr>
              <p:nvPr/>
            </p:nvCxnSpPr>
            <p:spPr>
              <a:xfrm rot="10800000" flipH="1">
                <a:off x="1256634" y="2453569"/>
                <a:ext cx="1526400" cy="2227800"/>
              </a:xfrm>
              <a:prstGeom prst="straightConnector1">
                <a:avLst/>
              </a:prstGeom>
              <a:noFill/>
              <a:ln w="9525" cap="flat" cmpd="sng">
                <a:solidFill>
                  <a:srgbClr val="868686"/>
                </a:solidFill>
                <a:prstDash val="solid"/>
                <a:round/>
                <a:headEnd type="none" w="sm" len="sm"/>
                <a:tailEnd type="none" w="sm" len="sm"/>
              </a:ln>
            </p:spPr>
          </p:cxnSp>
          <p:cxnSp>
            <p:nvCxnSpPr>
              <p:cNvPr id="1124" name="Google Shape;1124;p13"/>
              <p:cNvCxnSpPr>
                <a:stCxn id="1050" idx="6"/>
                <a:endCxn id="1121" idx="2"/>
              </p:cNvCxnSpPr>
              <p:nvPr/>
            </p:nvCxnSpPr>
            <p:spPr>
              <a:xfrm rot="10800000" flipH="1">
                <a:off x="1256634" y="2453436"/>
                <a:ext cx="1526400" cy="1901700"/>
              </a:xfrm>
              <a:prstGeom prst="straightConnector1">
                <a:avLst/>
              </a:prstGeom>
              <a:noFill/>
              <a:ln w="9525" cap="flat" cmpd="sng">
                <a:solidFill>
                  <a:srgbClr val="868686"/>
                </a:solidFill>
                <a:prstDash val="solid"/>
                <a:round/>
                <a:headEnd type="none" w="sm" len="sm"/>
                <a:tailEnd type="none" w="sm" len="sm"/>
              </a:ln>
            </p:spPr>
          </p:cxnSp>
          <p:cxnSp>
            <p:nvCxnSpPr>
              <p:cNvPr id="1125" name="Google Shape;1125;p13"/>
              <p:cNvCxnSpPr>
                <a:stCxn id="1052" idx="6"/>
                <a:endCxn id="1121" idx="2"/>
              </p:cNvCxnSpPr>
              <p:nvPr/>
            </p:nvCxnSpPr>
            <p:spPr>
              <a:xfrm rot="10800000" flipH="1">
                <a:off x="1247945" y="2453604"/>
                <a:ext cx="1535100" cy="1575300"/>
              </a:xfrm>
              <a:prstGeom prst="straightConnector1">
                <a:avLst/>
              </a:prstGeom>
              <a:noFill/>
              <a:ln w="9525" cap="flat" cmpd="sng">
                <a:solidFill>
                  <a:srgbClr val="868686"/>
                </a:solidFill>
                <a:prstDash val="solid"/>
                <a:round/>
                <a:headEnd type="none" w="sm" len="sm"/>
                <a:tailEnd type="none" w="sm" len="sm"/>
              </a:ln>
            </p:spPr>
          </p:cxnSp>
          <p:cxnSp>
            <p:nvCxnSpPr>
              <p:cNvPr id="1126" name="Google Shape;1126;p13"/>
              <p:cNvCxnSpPr>
                <a:stCxn id="1054" idx="6"/>
                <a:endCxn id="1121" idx="2"/>
              </p:cNvCxnSpPr>
              <p:nvPr/>
            </p:nvCxnSpPr>
            <p:spPr>
              <a:xfrm rot="10800000" flipH="1">
                <a:off x="1247944" y="2453471"/>
                <a:ext cx="1535100" cy="1249200"/>
              </a:xfrm>
              <a:prstGeom prst="straightConnector1">
                <a:avLst/>
              </a:prstGeom>
              <a:noFill/>
              <a:ln w="9525" cap="flat" cmpd="sng">
                <a:solidFill>
                  <a:srgbClr val="868686"/>
                </a:solidFill>
                <a:prstDash val="solid"/>
                <a:round/>
                <a:headEnd type="none" w="sm" len="sm"/>
                <a:tailEnd type="none" w="sm" len="sm"/>
              </a:ln>
            </p:spPr>
          </p:cxnSp>
          <p:cxnSp>
            <p:nvCxnSpPr>
              <p:cNvPr id="1127" name="Google Shape;1127;p13"/>
              <p:cNvCxnSpPr>
                <a:stCxn id="1056" idx="6"/>
                <a:endCxn id="1121" idx="2"/>
              </p:cNvCxnSpPr>
              <p:nvPr/>
            </p:nvCxnSpPr>
            <p:spPr>
              <a:xfrm rot="10800000" flipH="1">
                <a:off x="1247944" y="2453639"/>
                <a:ext cx="1535100" cy="922800"/>
              </a:xfrm>
              <a:prstGeom prst="straightConnector1">
                <a:avLst/>
              </a:prstGeom>
              <a:noFill/>
              <a:ln w="9525" cap="flat" cmpd="sng">
                <a:solidFill>
                  <a:srgbClr val="868686"/>
                </a:solidFill>
                <a:prstDash val="solid"/>
                <a:round/>
                <a:headEnd type="none" w="sm" len="sm"/>
                <a:tailEnd type="none" w="sm" len="sm"/>
              </a:ln>
            </p:spPr>
          </p:cxnSp>
          <p:cxnSp>
            <p:nvCxnSpPr>
              <p:cNvPr id="1128" name="Google Shape;1128;p13"/>
              <p:cNvCxnSpPr>
                <a:stCxn id="1060" idx="6"/>
                <a:endCxn id="1121" idx="2"/>
              </p:cNvCxnSpPr>
              <p:nvPr/>
            </p:nvCxnSpPr>
            <p:spPr>
              <a:xfrm rot="10800000" flipH="1">
                <a:off x="1247944" y="2453675"/>
                <a:ext cx="1535100" cy="270300"/>
              </a:xfrm>
              <a:prstGeom prst="straightConnector1">
                <a:avLst/>
              </a:prstGeom>
              <a:noFill/>
              <a:ln w="9525" cap="flat" cmpd="sng">
                <a:solidFill>
                  <a:srgbClr val="868686"/>
                </a:solidFill>
                <a:prstDash val="solid"/>
                <a:round/>
                <a:headEnd type="none" w="sm" len="sm"/>
                <a:tailEnd type="none" w="sm" len="sm"/>
              </a:ln>
            </p:spPr>
          </p:cxnSp>
          <p:cxnSp>
            <p:nvCxnSpPr>
              <p:cNvPr id="1129" name="Google Shape;1129;p13"/>
              <p:cNvCxnSpPr>
                <a:stCxn id="1062" idx="6"/>
                <a:endCxn id="1121" idx="2"/>
              </p:cNvCxnSpPr>
              <p:nvPr/>
            </p:nvCxnSpPr>
            <p:spPr>
              <a:xfrm>
                <a:off x="1247944" y="2397742"/>
                <a:ext cx="1535100" cy="55800"/>
              </a:xfrm>
              <a:prstGeom prst="straightConnector1">
                <a:avLst/>
              </a:prstGeom>
              <a:noFill/>
              <a:ln w="9525" cap="flat" cmpd="sng">
                <a:solidFill>
                  <a:srgbClr val="868686"/>
                </a:solidFill>
                <a:prstDash val="solid"/>
                <a:round/>
                <a:headEnd type="none" w="sm" len="sm"/>
                <a:tailEnd type="none" w="sm" len="sm"/>
              </a:ln>
            </p:spPr>
          </p:cxnSp>
          <p:cxnSp>
            <p:nvCxnSpPr>
              <p:cNvPr id="1130" name="Google Shape;1130;p13"/>
              <p:cNvCxnSpPr>
                <a:stCxn id="1064" idx="6"/>
                <a:endCxn id="1121" idx="2"/>
              </p:cNvCxnSpPr>
              <p:nvPr/>
            </p:nvCxnSpPr>
            <p:spPr>
              <a:xfrm>
                <a:off x="1239256" y="2071510"/>
                <a:ext cx="1543800" cy="382200"/>
              </a:xfrm>
              <a:prstGeom prst="straightConnector1">
                <a:avLst/>
              </a:prstGeom>
              <a:noFill/>
              <a:ln w="9525" cap="flat" cmpd="sng">
                <a:solidFill>
                  <a:srgbClr val="868686"/>
                </a:solidFill>
                <a:prstDash val="solid"/>
                <a:round/>
                <a:headEnd type="none" w="sm" len="sm"/>
                <a:tailEnd type="none" w="sm" len="sm"/>
              </a:ln>
            </p:spPr>
          </p:cxnSp>
          <p:cxnSp>
            <p:nvCxnSpPr>
              <p:cNvPr id="1131" name="Google Shape;1131;p13"/>
              <p:cNvCxnSpPr>
                <a:stCxn id="1066" idx="6"/>
                <a:endCxn id="1121" idx="2"/>
              </p:cNvCxnSpPr>
              <p:nvPr/>
            </p:nvCxnSpPr>
            <p:spPr>
              <a:xfrm>
                <a:off x="1239255" y="1745279"/>
                <a:ext cx="1543800" cy="708300"/>
              </a:xfrm>
              <a:prstGeom prst="straightConnector1">
                <a:avLst/>
              </a:prstGeom>
              <a:noFill/>
              <a:ln w="9525" cap="flat" cmpd="sng">
                <a:solidFill>
                  <a:srgbClr val="868686"/>
                </a:solidFill>
                <a:prstDash val="solid"/>
                <a:round/>
                <a:headEnd type="none" w="sm" len="sm"/>
                <a:tailEnd type="none" w="sm" len="sm"/>
              </a:ln>
            </p:spPr>
          </p:cxnSp>
          <p:sp>
            <p:nvSpPr>
              <p:cNvPr id="1043" name="Google Shape;1043;p13"/>
              <p:cNvSpPr/>
              <p:nvPr/>
            </p:nvSpPr>
            <p:spPr>
              <a:xfrm>
                <a:off x="963581" y="5207004"/>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46" name="Google Shape;1046;p13"/>
              <p:cNvSpPr/>
              <p:nvPr/>
            </p:nvSpPr>
            <p:spPr>
              <a:xfrm>
                <a:off x="963583" y="4880773"/>
                <a:ext cx="293051" cy="253656"/>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48" name="Google Shape;1048;p13"/>
              <p:cNvSpPr/>
              <p:nvPr/>
            </p:nvSpPr>
            <p:spPr>
              <a:xfrm>
                <a:off x="963581" y="4554540"/>
                <a:ext cx="293053" cy="253658"/>
              </a:xfrm>
              <a:prstGeom prst="ellipse">
                <a:avLst/>
              </a:prstGeom>
              <a:solidFill>
                <a:srgbClr val="588A00"/>
              </a:solidFill>
              <a:ln w="28575" cap="flat" cmpd="sng">
                <a:solidFill>
                  <a:srgbClr val="0C0C0C"/>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50" name="Google Shape;1050;p13"/>
              <p:cNvSpPr/>
              <p:nvPr/>
            </p:nvSpPr>
            <p:spPr>
              <a:xfrm>
                <a:off x="963581" y="4228307"/>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52" name="Google Shape;1052;p13"/>
              <p:cNvSpPr/>
              <p:nvPr/>
            </p:nvSpPr>
            <p:spPr>
              <a:xfrm>
                <a:off x="954892" y="3902075"/>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54" name="Google Shape;1054;p13"/>
              <p:cNvSpPr/>
              <p:nvPr/>
            </p:nvSpPr>
            <p:spPr>
              <a:xfrm>
                <a:off x="954892" y="3575843"/>
                <a:ext cx="293052" cy="253657"/>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56" name="Google Shape;1056;p13"/>
              <p:cNvSpPr/>
              <p:nvPr/>
            </p:nvSpPr>
            <p:spPr>
              <a:xfrm>
                <a:off x="954891" y="3249610"/>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58" name="Google Shape;1058;p13"/>
              <p:cNvSpPr/>
              <p:nvPr/>
            </p:nvSpPr>
            <p:spPr>
              <a:xfrm>
                <a:off x="954893" y="2923379"/>
                <a:ext cx="293051" cy="253656"/>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60" name="Google Shape;1060;p13"/>
              <p:cNvSpPr/>
              <p:nvPr/>
            </p:nvSpPr>
            <p:spPr>
              <a:xfrm>
                <a:off x="954891" y="2597146"/>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62" name="Google Shape;1062;p13"/>
              <p:cNvSpPr/>
              <p:nvPr/>
            </p:nvSpPr>
            <p:spPr>
              <a:xfrm>
                <a:off x="954891" y="2270913"/>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64" name="Google Shape;1064;p13"/>
              <p:cNvSpPr/>
              <p:nvPr/>
            </p:nvSpPr>
            <p:spPr>
              <a:xfrm>
                <a:off x="946203" y="1944681"/>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66" name="Google Shape;1066;p13"/>
              <p:cNvSpPr/>
              <p:nvPr/>
            </p:nvSpPr>
            <p:spPr>
              <a:xfrm>
                <a:off x="946203" y="1618451"/>
                <a:ext cx="293052" cy="253657"/>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32" name="Google Shape;1132;p13"/>
              <p:cNvSpPr txBox="1"/>
              <p:nvPr/>
            </p:nvSpPr>
            <p:spPr>
              <a:xfrm>
                <a:off x="122961" y="3244879"/>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Bark</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33" name="Google Shape;1133;p13"/>
              <p:cNvSpPr txBox="1"/>
              <p:nvPr/>
            </p:nvSpPr>
            <p:spPr>
              <a:xfrm>
                <a:off x="122961" y="2920102"/>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Ate</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34" name="Google Shape;1134;p13"/>
              <p:cNvSpPr txBox="1"/>
              <p:nvPr/>
            </p:nvSpPr>
            <p:spPr>
              <a:xfrm>
                <a:off x="122961" y="2270549"/>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And</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35" name="Google Shape;1135;p13"/>
              <p:cNvSpPr txBox="1"/>
              <p:nvPr/>
            </p:nvSpPr>
            <p:spPr>
              <a:xfrm>
                <a:off x="122961" y="2595325"/>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At</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36" name="Google Shape;1136;p13"/>
              <p:cNvSpPr txBox="1"/>
              <p:nvPr/>
            </p:nvSpPr>
            <p:spPr>
              <a:xfrm>
                <a:off x="122961" y="1945771"/>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An</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37" name="Google Shape;1137;p13"/>
              <p:cNvSpPr txBox="1"/>
              <p:nvPr/>
            </p:nvSpPr>
            <p:spPr>
              <a:xfrm>
                <a:off x="122961" y="1620994"/>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A</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38" name="Google Shape;1138;p13"/>
              <p:cNvSpPr txBox="1"/>
              <p:nvPr/>
            </p:nvSpPr>
            <p:spPr>
              <a:xfrm>
                <a:off x="122961" y="3894433"/>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Cat</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39" name="Google Shape;1139;p13"/>
              <p:cNvSpPr txBox="1"/>
              <p:nvPr/>
            </p:nvSpPr>
            <p:spPr>
              <a:xfrm>
                <a:off x="122961" y="4219211"/>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Cats</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40" name="Google Shape;1140;p13"/>
              <p:cNvSpPr txBox="1"/>
              <p:nvPr/>
            </p:nvSpPr>
            <p:spPr>
              <a:xfrm>
                <a:off x="122961" y="4543988"/>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Dog</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41" name="Google Shape;1141;p13"/>
              <p:cNvSpPr txBox="1"/>
              <p:nvPr/>
            </p:nvSpPr>
            <p:spPr>
              <a:xfrm>
                <a:off x="122961" y="4868764"/>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Dogs</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1142" name="Google Shape;1142;p13"/>
              <p:cNvSpPr txBox="1"/>
              <p:nvPr/>
            </p:nvSpPr>
            <p:spPr>
              <a:xfrm>
                <a:off x="122961" y="5193546"/>
                <a:ext cx="789525" cy="285447"/>
              </a:xfrm>
              <a:prstGeom prst="rect">
                <a:avLst/>
              </a:prstGeom>
              <a:noFill/>
              <a:ln>
                <a:noFill/>
              </a:ln>
            </p:spPr>
            <p:txBody>
              <a:bodyPr spcFirstLastPara="1" wrap="square" lIns="91425" tIns="45700" rIns="91425" bIns="45700" anchor="ctr" anchorCtr="0">
                <a:spAutoFit/>
              </a:bodyPr>
              <a:lstStyle/>
              <a:p>
                <a:pPr marL="0" marR="0" lvl="0" indent="0" algn="r" rtl="0">
                  <a:lnSpc>
                    <a:spcPct val="90000"/>
                  </a:lnSpc>
                  <a:spcBef>
                    <a:spcPts val="0"/>
                  </a:spcBef>
                  <a:spcAft>
                    <a:spcPts val="0"/>
                  </a:spcAft>
                  <a:buClr>
                    <a:srgbClr val="000000"/>
                  </a:buClr>
                  <a:buSzPts val="1200"/>
                  <a:buFont typeface="Arial"/>
                  <a:buNone/>
                </a:pPr>
                <a:r>
                  <a:rPr lang="en-US" altLang="zh-CN" sz="12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Eat</a:t>
                </a:r>
                <a:endParaRPr lang="zh-CN" altLang="en-US" sz="12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cxnSp>
            <p:nvCxnSpPr>
              <p:cNvPr id="1143" name="Google Shape;1143;p13"/>
              <p:cNvCxnSpPr>
                <a:stCxn id="1058" idx="6"/>
                <a:endCxn id="1121" idx="2"/>
              </p:cNvCxnSpPr>
              <p:nvPr/>
            </p:nvCxnSpPr>
            <p:spPr>
              <a:xfrm rot="10800000" flipH="1">
                <a:off x="1247944" y="2453507"/>
                <a:ext cx="1535100" cy="596700"/>
              </a:xfrm>
              <a:prstGeom prst="straightConnector1">
                <a:avLst/>
              </a:prstGeom>
              <a:noFill/>
              <a:ln w="9525" cap="flat" cmpd="sng">
                <a:solidFill>
                  <a:srgbClr val="868686"/>
                </a:solidFill>
                <a:prstDash val="solid"/>
                <a:round/>
                <a:headEnd type="none" w="sm" len="sm"/>
                <a:tailEnd type="none" w="sm" len="sm"/>
              </a:ln>
            </p:spPr>
          </p:cxnSp>
          <p:cxnSp>
            <p:nvCxnSpPr>
              <p:cNvPr id="1144" name="Google Shape;1144;p13"/>
              <p:cNvCxnSpPr>
                <a:stCxn id="1145" idx="6"/>
                <a:endCxn id="1044" idx="6"/>
              </p:cNvCxnSpPr>
              <p:nvPr/>
            </p:nvCxnSpPr>
            <p:spPr>
              <a:xfrm rot="10800000">
                <a:off x="3076063" y="4738933"/>
                <a:ext cx="1533600" cy="594900"/>
              </a:xfrm>
              <a:prstGeom prst="straightConnector1">
                <a:avLst/>
              </a:prstGeom>
              <a:noFill/>
              <a:ln w="9525" cap="flat" cmpd="sng">
                <a:solidFill>
                  <a:srgbClr val="868686"/>
                </a:solidFill>
                <a:prstDash val="solid"/>
                <a:round/>
                <a:headEnd type="none" w="sm" len="sm"/>
                <a:tailEnd type="none" w="sm" len="sm"/>
              </a:ln>
            </p:spPr>
          </p:cxnSp>
          <p:cxnSp>
            <p:nvCxnSpPr>
              <p:cNvPr id="1146" name="Google Shape;1146;p13"/>
              <p:cNvCxnSpPr>
                <a:stCxn id="1147" idx="6"/>
                <a:endCxn id="1044" idx="6"/>
              </p:cNvCxnSpPr>
              <p:nvPr/>
            </p:nvCxnSpPr>
            <p:spPr>
              <a:xfrm rot="10800000">
                <a:off x="3076063" y="4738801"/>
                <a:ext cx="1533600" cy="268800"/>
              </a:xfrm>
              <a:prstGeom prst="straightConnector1">
                <a:avLst/>
              </a:prstGeom>
              <a:noFill/>
              <a:ln w="9525" cap="flat" cmpd="sng">
                <a:solidFill>
                  <a:srgbClr val="868686"/>
                </a:solidFill>
                <a:prstDash val="solid"/>
                <a:round/>
                <a:headEnd type="none" w="sm" len="sm"/>
                <a:tailEnd type="none" w="sm" len="sm"/>
              </a:ln>
            </p:spPr>
          </p:cxnSp>
          <p:cxnSp>
            <p:nvCxnSpPr>
              <p:cNvPr id="1148" name="Google Shape;1148;p13"/>
              <p:cNvCxnSpPr>
                <a:stCxn id="1149" idx="6"/>
                <a:endCxn id="1044" idx="6"/>
              </p:cNvCxnSpPr>
              <p:nvPr/>
            </p:nvCxnSpPr>
            <p:spPr>
              <a:xfrm flipH="1">
                <a:off x="3076063" y="4681369"/>
                <a:ext cx="1533600" cy="57600"/>
              </a:xfrm>
              <a:prstGeom prst="straightConnector1">
                <a:avLst/>
              </a:prstGeom>
              <a:noFill/>
              <a:ln w="9525" cap="flat" cmpd="sng">
                <a:solidFill>
                  <a:srgbClr val="868686"/>
                </a:solidFill>
                <a:prstDash val="solid"/>
                <a:round/>
                <a:headEnd type="none" w="sm" len="sm"/>
                <a:tailEnd type="none" w="sm" len="sm"/>
              </a:ln>
            </p:spPr>
          </p:cxnSp>
          <p:cxnSp>
            <p:nvCxnSpPr>
              <p:cNvPr id="1150" name="Google Shape;1150;p13"/>
              <p:cNvCxnSpPr>
                <a:stCxn id="1151" idx="6"/>
                <a:endCxn id="1044" idx="6"/>
              </p:cNvCxnSpPr>
              <p:nvPr/>
            </p:nvCxnSpPr>
            <p:spPr>
              <a:xfrm flipH="1">
                <a:off x="3076063" y="4355136"/>
                <a:ext cx="1533600" cy="383700"/>
              </a:xfrm>
              <a:prstGeom prst="straightConnector1">
                <a:avLst/>
              </a:prstGeom>
              <a:noFill/>
              <a:ln w="9525" cap="flat" cmpd="sng">
                <a:solidFill>
                  <a:srgbClr val="868686"/>
                </a:solidFill>
                <a:prstDash val="solid"/>
                <a:round/>
                <a:headEnd type="none" w="sm" len="sm"/>
                <a:tailEnd type="none" w="sm" len="sm"/>
              </a:ln>
            </p:spPr>
          </p:cxnSp>
          <p:cxnSp>
            <p:nvCxnSpPr>
              <p:cNvPr id="1152" name="Google Shape;1152;p13"/>
              <p:cNvCxnSpPr>
                <a:stCxn id="1153" idx="6"/>
                <a:endCxn id="1044" idx="6"/>
              </p:cNvCxnSpPr>
              <p:nvPr/>
            </p:nvCxnSpPr>
            <p:spPr>
              <a:xfrm flipH="1">
                <a:off x="3076052" y="4028904"/>
                <a:ext cx="1542300" cy="710100"/>
              </a:xfrm>
              <a:prstGeom prst="straightConnector1">
                <a:avLst/>
              </a:prstGeom>
              <a:noFill/>
              <a:ln w="9525" cap="flat" cmpd="sng">
                <a:solidFill>
                  <a:srgbClr val="868686"/>
                </a:solidFill>
                <a:prstDash val="solid"/>
                <a:round/>
                <a:headEnd type="none" w="sm" len="sm"/>
                <a:tailEnd type="none" w="sm" len="sm"/>
              </a:ln>
            </p:spPr>
          </p:cxnSp>
          <p:cxnSp>
            <p:nvCxnSpPr>
              <p:cNvPr id="1154" name="Google Shape;1154;p13"/>
              <p:cNvCxnSpPr>
                <a:stCxn id="1155" idx="6"/>
                <a:endCxn id="1044" idx="6"/>
              </p:cNvCxnSpPr>
              <p:nvPr/>
            </p:nvCxnSpPr>
            <p:spPr>
              <a:xfrm flipH="1">
                <a:off x="3076053" y="3702671"/>
                <a:ext cx="1542300" cy="1036200"/>
              </a:xfrm>
              <a:prstGeom prst="straightConnector1">
                <a:avLst/>
              </a:prstGeom>
              <a:noFill/>
              <a:ln w="9525" cap="flat" cmpd="sng">
                <a:solidFill>
                  <a:srgbClr val="868686"/>
                </a:solidFill>
                <a:prstDash val="solid"/>
                <a:round/>
                <a:headEnd type="none" w="sm" len="sm"/>
                <a:tailEnd type="none" w="sm" len="sm"/>
              </a:ln>
            </p:spPr>
          </p:cxnSp>
          <p:cxnSp>
            <p:nvCxnSpPr>
              <p:cNvPr id="1156" name="Google Shape;1156;p13"/>
              <p:cNvCxnSpPr>
                <a:stCxn id="1157" idx="6"/>
                <a:endCxn id="1044" idx="6"/>
              </p:cNvCxnSpPr>
              <p:nvPr/>
            </p:nvCxnSpPr>
            <p:spPr>
              <a:xfrm flipH="1">
                <a:off x="3076053" y="3376439"/>
                <a:ext cx="1542300" cy="1362600"/>
              </a:xfrm>
              <a:prstGeom prst="straightConnector1">
                <a:avLst/>
              </a:prstGeom>
              <a:noFill/>
              <a:ln w="9525" cap="flat" cmpd="sng">
                <a:solidFill>
                  <a:srgbClr val="868686"/>
                </a:solidFill>
                <a:prstDash val="solid"/>
                <a:round/>
                <a:headEnd type="none" w="sm" len="sm"/>
                <a:tailEnd type="none" w="sm" len="sm"/>
              </a:ln>
            </p:spPr>
          </p:cxnSp>
          <p:cxnSp>
            <p:nvCxnSpPr>
              <p:cNvPr id="1158" name="Google Shape;1158;p13"/>
              <p:cNvCxnSpPr>
                <a:stCxn id="1159" idx="6"/>
                <a:endCxn id="1044" idx="6"/>
              </p:cNvCxnSpPr>
              <p:nvPr/>
            </p:nvCxnSpPr>
            <p:spPr>
              <a:xfrm flipH="1">
                <a:off x="3076053" y="3050207"/>
                <a:ext cx="1542300" cy="1688700"/>
              </a:xfrm>
              <a:prstGeom prst="straightConnector1">
                <a:avLst/>
              </a:prstGeom>
              <a:noFill/>
              <a:ln w="9525" cap="flat" cmpd="sng">
                <a:solidFill>
                  <a:srgbClr val="868686"/>
                </a:solidFill>
                <a:prstDash val="solid"/>
                <a:round/>
                <a:headEnd type="none" w="sm" len="sm"/>
                <a:tailEnd type="none" w="sm" len="sm"/>
              </a:ln>
            </p:spPr>
          </p:cxnSp>
          <p:cxnSp>
            <p:nvCxnSpPr>
              <p:cNvPr id="1160" name="Google Shape;1160;p13"/>
              <p:cNvCxnSpPr>
                <a:stCxn id="1161" idx="6"/>
                <a:endCxn id="1044" idx="6"/>
              </p:cNvCxnSpPr>
              <p:nvPr/>
            </p:nvCxnSpPr>
            <p:spPr>
              <a:xfrm flipH="1">
                <a:off x="3076053" y="2723975"/>
                <a:ext cx="1542300" cy="2014800"/>
              </a:xfrm>
              <a:prstGeom prst="straightConnector1">
                <a:avLst/>
              </a:prstGeom>
              <a:noFill/>
              <a:ln w="9525" cap="flat" cmpd="sng">
                <a:solidFill>
                  <a:srgbClr val="868686"/>
                </a:solidFill>
                <a:prstDash val="solid"/>
                <a:round/>
                <a:headEnd type="none" w="sm" len="sm"/>
                <a:tailEnd type="none" w="sm" len="sm"/>
              </a:ln>
            </p:spPr>
          </p:cxnSp>
          <p:cxnSp>
            <p:nvCxnSpPr>
              <p:cNvPr id="1162" name="Google Shape;1162;p13"/>
              <p:cNvCxnSpPr>
                <a:stCxn id="1163" idx="6"/>
                <a:endCxn id="1044" idx="6"/>
              </p:cNvCxnSpPr>
              <p:nvPr/>
            </p:nvCxnSpPr>
            <p:spPr>
              <a:xfrm flipH="1">
                <a:off x="3076053" y="2397742"/>
                <a:ext cx="1542300" cy="2341200"/>
              </a:xfrm>
              <a:prstGeom prst="straightConnector1">
                <a:avLst/>
              </a:prstGeom>
              <a:noFill/>
              <a:ln w="9525" cap="flat" cmpd="sng">
                <a:solidFill>
                  <a:srgbClr val="868686"/>
                </a:solidFill>
                <a:prstDash val="solid"/>
                <a:round/>
                <a:headEnd type="none" w="sm" len="sm"/>
                <a:tailEnd type="none" w="sm" len="sm"/>
              </a:ln>
            </p:spPr>
          </p:cxnSp>
          <p:cxnSp>
            <p:nvCxnSpPr>
              <p:cNvPr id="1164" name="Google Shape;1164;p13"/>
              <p:cNvCxnSpPr>
                <a:stCxn id="1165" idx="6"/>
                <a:endCxn id="1044" idx="6"/>
              </p:cNvCxnSpPr>
              <p:nvPr/>
            </p:nvCxnSpPr>
            <p:spPr>
              <a:xfrm flipH="1">
                <a:off x="3076041" y="2071510"/>
                <a:ext cx="1551000" cy="2667300"/>
              </a:xfrm>
              <a:prstGeom prst="straightConnector1">
                <a:avLst/>
              </a:prstGeom>
              <a:noFill/>
              <a:ln w="9525" cap="flat" cmpd="sng">
                <a:solidFill>
                  <a:srgbClr val="868686"/>
                </a:solidFill>
                <a:prstDash val="solid"/>
                <a:round/>
                <a:headEnd type="none" w="sm" len="sm"/>
                <a:tailEnd type="none" w="sm" len="sm"/>
              </a:ln>
            </p:spPr>
          </p:cxnSp>
          <p:cxnSp>
            <p:nvCxnSpPr>
              <p:cNvPr id="1166" name="Google Shape;1166;p13"/>
              <p:cNvCxnSpPr>
                <a:stCxn id="1167" idx="6"/>
                <a:endCxn id="1044" idx="6"/>
              </p:cNvCxnSpPr>
              <p:nvPr/>
            </p:nvCxnSpPr>
            <p:spPr>
              <a:xfrm flipH="1">
                <a:off x="3076042" y="1745279"/>
                <a:ext cx="1551000" cy="2993700"/>
              </a:xfrm>
              <a:prstGeom prst="straightConnector1">
                <a:avLst/>
              </a:prstGeom>
              <a:noFill/>
              <a:ln w="9525" cap="flat" cmpd="sng">
                <a:solidFill>
                  <a:srgbClr val="868686"/>
                </a:solidFill>
                <a:prstDash val="solid"/>
                <a:round/>
                <a:headEnd type="none" w="sm" len="sm"/>
                <a:tailEnd type="none" w="sm" len="sm"/>
              </a:ln>
            </p:spPr>
          </p:cxnSp>
          <p:cxnSp>
            <p:nvCxnSpPr>
              <p:cNvPr id="1168" name="Google Shape;1168;p13"/>
              <p:cNvCxnSpPr>
                <a:stCxn id="1145" idx="6"/>
                <a:endCxn id="1068" idx="6"/>
              </p:cNvCxnSpPr>
              <p:nvPr/>
            </p:nvCxnSpPr>
            <p:spPr>
              <a:xfrm rot="10800000">
                <a:off x="3076063" y="4281733"/>
                <a:ext cx="1533600" cy="1052100"/>
              </a:xfrm>
              <a:prstGeom prst="straightConnector1">
                <a:avLst/>
              </a:prstGeom>
              <a:noFill/>
              <a:ln w="9525" cap="flat" cmpd="sng">
                <a:solidFill>
                  <a:srgbClr val="868686"/>
                </a:solidFill>
                <a:prstDash val="solid"/>
                <a:round/>
                <a:headEnd type="none" w="sm" len="sm"/>
                <a:tailEnd type="none" w="sm" len="sm"/>
              </a:ln>
            </p:spPr>
          </p:cxnSp>
          <p:cxnSp>
            <p:nvCxnSpPr>
              <p:cNvPr id="1169" name="Google Shape;1169;p13"/>
              <p:cNvCxnSpPr>
                <a:stCxn id="1147" idx="6"/>
                <a:endCxn id="1068" idx="6"/>
              </p:cNvCxnSpPr>
              <p:nvPr/>
            </p:nvCxnSpPr>
            <p:spPr>
              <a:xfrm rot="10800000">
                <a:off x="3076063" y="4281901"/>
                <a:ext cx="1533600" cy="725700"/>
              </a:xfrm>
              <a:prstGeom prst="straightConnector1">
                <a:avLst/>
              </a:prstGeom>
              <a:noFill/>
              <a:ln w="9525" cap="flat" cmpd="sng">
                <a:solidFill>
                  <a:srgbClr val="868686"/>
                </a:solidFill>
                <a:prstDash val="solid"/>
                <a:round/>
                <a:headEnd type="none" w="sm" len="sm"/>
                <a:tailEnd type="none" w="sm" len="sm"/>
              </a:ln>
            </p:spPr>
          </p:cxnSp>
          <p:cxnSp>
            <p:nvCxnSpPr>
              <p:cNvPr id="1170" name="Google Shape;1170;p13"/>
              <p:cNvCxnSpPr>
                <a:stCxn id="1149" idx="6"/>
                <a:endCxn id="1068" idx="6"/>
              </p:cNvCxnSpPr>
              <p:nvPr/>
            </p:nvCxnSpPr>
            <p:spPr>
              <a:xfrm rot="10800000">
                <a:off x="3076063" y="4281769"/>
                <a:ext cx="1533600" cy="399600"/>
              </a:xfrm>
              <a:prstGeom prst="straightConnector1">
                <a:avLst/>
              </a:prstGeom>
              <a:noFill/>
              <a:ln w="9525" cap="flat" cmpd="sng">
                <a:solidFill>
                  <a:srgbClr val="868686"/>
                </a:solidFill>
                <a:prstDash val="solid"/>
                <a:round/>
                <a:headEnd type="none" w="sm" len="sm"/>
                <a:tailEnd type="none" w="sm" len="sm"/>
              </a:ln>
            </p:spPr>
          </p:cxnSp>
          <p:cxnSp>
            <p:nvCxnSpPr>
              <p:cNvPr id="1171" name="Google Shape;1171;p13"/>
              <p:cNvCxnSpPr>
                <a:stCxn id="1151" idx="6"/>
                <a:endCxn id="1068" idx="6"/>
              </p:cNvCxnSpPr>
              <p:nvPr/>
            </p:nvCxnSpPr>
            <p:spPr>
              <a:xfrm rot="10800000">
                <a:off x="3076063" y="4281936"/>
                <a:ext cx="1533600" cy="73200"/>
              </a:xfrm>
              <a:prstGeom prst="straightConnector1">
                <a:avLst/>
              </a:prstGeom>
              <a:noFill/>
              <a:ln w="9525" cap="flat" cmpd="sng">
                <a:solidFill>
                  <a:srgbClr val="868686"/>
                </a:solidFill>
                <a:prstDash val="solid"/>
                <a:round/>
                <a:headEnd type="none" w="sm" len="sm"/>
                <a:tailEnd type="none" w="sm" len="sm"/>
              </a:ln>
            </p:spPr>
          </p:cxnSp>
          <p:cxnSp>
            <p:nvCxnSpPr>
              <p:cNvPr id="1172" name="Google Shape;1172;p13"/>
              <p:cNvCxnSpPr>
                <a:stCxn id="1153" idx="6"/>
                <a:endCxn id="1068" idx="6"/>
              </p:cNvCxnSpPr>
              <p:nvPr/>
            </p:nvCxnSpPr>
            <p:spPr>
              <a:xfrm flipH="1">
                <a:off x="3076052" y="4028904"/>
                <a:ext cx="1542300" cy="252900"/>
              </a:xfrm>
              <a:prstGeom prst="straightConnector1">
                <a:avLst/>
              </a:prstGeom>
              <a:noFill/>
              <a:ln w="9525" cap="flat" cmpd="sng">
                <a:solidFill>
                  <a:srgbClr val="868686"/>
                </a:solidFill>
                <a:prstDash val="solid"/>
                <a:round/>
                <a:headEnd type="none" w="sm" len="sm"/>
                <a:tailEnd type="none" w="sm" len="sm"/>
              </a:ln>
            </p:spPr>
          </p:cxnSp>
          <p:cxnSp>
            <p:nvCxnSpPr>
              <p:cNvPr id="1173" name="Google Shape;1173;p13"/>
              <p:cNvCxnSpPr>
                <a:stCxn id="1155" idx="6"/>
                <a:endCxn id="1068" idx="6"/>
              </p:cNvCxnSpPr>
              <p:nvPr/>
            </p:nvCxnSpPr>
            <p:spPr>
              <a:xfrm flipH="1">
                <a:off x="3076053" y="3702671"/>
                <a:ext cx="1542300" cy="579300"/>
              </a:xfrm>
              <a:prstGeom prst="straightConnector1">
                <a:avLst/>
              </a:prstGeom>
              <a:noFill/>
              <a:ln w="9525" cap="flat" cmpd="sng">
                <a:solidFill>
                  <a:srgbClr val="868686"/>
                </a:solidFill>
                <a:prstDash val="solid"/>
                <a:round/>
                <a:headEnd type="none" w="sm" len="sm"/>
                <a:tailEnd type="none" w="sm" len="sm"/>
              </a:ln>
            </p:spPr>
          </p:cxnSp>
          <p:cxnSp>
            <p:nvCxnSpPr>
              <p:cNvPr id="1174" name="Google Shape;1174;p13"/>
              <p:cNvCxnSpPr>
                <a:stCxn id="1157" idx="6"/>
                <a:endCxn id="1068" idx="6"/>
              </p:cNvCxnSpPr>
              <p:nvPr/>
            </p:nvCxnSpPr>
            <p:spPr>
              <a:xfrm flipH="1">
                <a:off x="3076053" y="3376439"/>
                <a:ext cx="1542300" cy="905400"/>
              </a:xfrm>
              <a:prstGeom prst="straightConnector1">
                <a:avLst/>
              </a:prstGeom>
              <a:noFill/>
              <a:ln w="9525" cap="flat" cmpd="sng">
                <a:solidFill>
                  <a:srgbClr val="868686"/>
                </a:solidFill>
                <a:prstDash val="solid"/>
                <a:round/>
                <a:headEnd type="none" w="sm" len="sm"/>
                <a:tailEnd type="none" w="sm" len="sm"/>
              </a:ln>
            </p:spPr>
          </p:cxnSp>
          <p:cxnSp>
            <p:nvCxnSpPr>
              <p:cNvPr id="1175" name="Google Shape;1175;p13"/>
              <p:cNvCxnSpPr>
                <a:stCxn id="1159" idx="6"/>
                <a:endCxn id="1068" idx="6"/>
              </p:cNvCxnSpPr>
              <p:nvPr/>
            </p:nvCxnSpPr>
            <p:spPr>
              <a:xfrm flipH="1">
                <a:off x="3076053" y="3050207"/>
                <a:ext cx="1542300" cy="1231500"/>
              </a:xfrm>
              <a:prstGeom prst="straightConnector1">
                <a:avLst/>
              </a:prstGeom>
              <a:noFill/>
              <a:ln w="9525" cap="flat" cmpd="sng">
                <a:solidFill>
                  <a:srgbClr val="868686"/>
                </a:solidFill>
                <a:prstDash val="solid"/>
                <a:round/>
                <a:headEnd type="none" w="sm" len="sm"/>
                <a:tailEnd type="none" w="sm" len="sm"/>
              </a:ln>
            </p:spPr>
          </p:cxnSp>
          <p:cxnSp>
            <p:nvCxnSpPr>
              <p:cNvPr id="1176" name="Google Shape;1176;p13"/>
              <p:cNvCxnSpPr>
                <a:stCxn id="1161" idx="6"/>
                <a:endCxn id="1068" idx="6"/>
              </p:cNvCxnSpPr>
              <p:nvPr/>
            </p:nvCxnSpPr>
            <p:spPr>
              <a:xfrm flipH="1">
                <a:off x="3076053" y="2723975"/>
                <a:ext cx="1542300" cy="1557900"/>
              </a:xfrm>
              <a:prstGeom prst="straightConnector1">
                <a:avLst/>
              </a:prstGeom>
              <a:noFill/>
              <a:ln w="9525" cap="flat" cmpd="sng">
                <a:solidFill>
                  <a:srgbClr val="868686"/>
                </a:solidFill>
                <a:prstDash val="solid"/>
                <a:round/>
                <a:headEnd type="none" w="sm" len="sm"/>
                <a:tailEnd type="none" w="sm" len="sm"/>
              </a:ln>
            </p:spPr>
          </p:cxnSp>
          <p:cxnSp>
            <p:nvCxnSpPr>
              <p:cNvPr id="1177" name="Google Shape;1177;p13"/>
              <p:cNvCxnSpPr>
                <a:stCxn id="1163" idx="6"/>
                <a:endCxn id="1068" idx="6"/>
              </p:cNvCxnSpPr>
              <p:nvPr/>
            </p:nvCxnSpPr>
            <p:spPr>
              <a:xfrm flipH="1">
                <a:off x="3076053" y="2397742"/>
                <a:ext cx="1542300" cy="1884000"/>
              </a:xfrm>
              <a:prstGeom prst="straightConnector1">
                <a:avLst/>
              </a:prstGeom>
              <a:noFill/>
              <a:ln w="9525" cap="flat" cmpd="sng">
                <a:solidFill>
                  <a:srgbClr val="868686"/>
                </a:solidFill>
                <a:prstDash val="solid"/>
                <a:round/>
                <a:headEnd type="none" w="sm" len="sm"/>
                <a:tailEnd type="none" w="sm" len="sm"/>
              </a:ln>
            </p:spPr>
          </p:cxnSp>
          <p:cxnSp>
            <p:nvCxnSpPr>
              <p:cNvPr id="1178" name="Google Shape;1178;p13"/>
              <p:cNvCxnSpPr>
                <a:stCxn id="1165" idx="6"/>
                <a:endCxn id="1068" idx="6"/>
              </p:cNvCxnSpPr>
              <p:nvPr/>
            </p:nvCxnSpPr>
            <p:spPr>
              <a:xfrm flipH="1">
                <a:off x="3076041" y="2071510"/>
                <a:ext cx="1551000" cy="2210400"/>
              </a:xfrm>
              <a:prstGeom prst="straightConnector1">
                <a:avLst/>
              </a:prstGeom>
              <a:noFill/>
              <a:ln w="9525" cap="flat" cmpd="sng">
                <a:solidFill>
                  <a:srgbClr val="868686"/>
                </a:solidFill>
                <a:prstDash val="solid"/>
                <a:round/>
                <a:headEnd type="none" w="sm" len="sm"/>
                <a:tailEnd type="none" w="sm" len="sm"/>
              </a:ln>
            </p:spPr>
          </p:cxnSp>
          <p:cxnSp>
            <p:nvCxnSpPr>
              <p:cNvPr id="1179" name="Google Shape;1179;p13"/>
              <p:cNvCxnSpPr>
                <a:stCxn id="1167" idx="6"/>
                <a:endCxn id="1068" idx="6"/>
              </p:cNvCxnSpPr>
              <p:nvPr/>
            </p:nvCxnSpPr>
            <p:spPr>
              <a:xfrm flipH="1">
                <a:off x="3076042" y="1745279"/>
                <a:ext cx="1551000" cy="2536500"/>
              </a:xfrm>
              <a:prstGeom prst="straightConnector1">
                <a:avLst/>
              </a:prstGeom>
              <a:noFill/>
              <a:ln w="9525" cap="flat" cmpd="sng">
                <a:solidFill>
                  <a:srgbClr val="868686"/>
                </a:solidFill>
                <a:prstDash val="solid"/>
                <a:round/>
                <a:headEnd type="none" w="sm" len="sm"/>
                <a:tailEnd type="none" w="sm" len="sm"/>
              </a:ln>
            </p:spPr>
          </p:cxnSp>
          <p:cxnSp>
            <p:nvCxnSpPr>
              <p:cNvPr id="1180" name="Google Shape;1180;p13"/>
              <p:cNvCxnSpPr>
                <a:stCxn id="1145" idx="6"/>
                <a:endCxn id="1081" idx="6"/>
              </p:cNvCxnSpPr>
              <p:nvPr/>
            </p:nvCxnSpPr>
            <p:spPr>
              <a:xfrm rot="10800000">
                <a:off x="3076063" y="3824833"/>
                <a:ext cx="1533600" cy="1509000"/>
              </a:xfrm>
              <a:prstGeom prst="straightConnector1">
                <a:avLst/>
              </a:prstGeom>
              <a:noFill/>
              <a:ln w="9525" cap="flat" cmpd="sng">
                <a:solidFill>
                  <a:srgbClr val="868686"/>
                </a:solidFill>
                <a:prstDash val="solid"/>
                <a:round/>
                <a:headEnd type="none" w="sm" len="sm"/>
                <a:tailEnd type="none" w="sm" len="sm"/>
              </a:ln>
            </p:spPr>
          </p:cxnSp>
          <p:cxnSp>
            <p:nvCxnSpPr>
              <p:cNvPr id="1181" name="Google Shape;1181;p13"/>
              <p:cNvCxnSpPr>
                <a:stCxn id="1147" idx="6"/>
                <a:endCxn id="1081" idx="6"/>
              </p:cNvCxnSpPr>
              <p:nvPr/>
            </p:nvCxnSpPr>
            <p:spPr>
              <a:xfrm rot="10800000">
                <a:off x="3076063" y="3824701"/>
                <a:ext cx="1533600" cy="1182900"/>
              </a:xfrm>
              <a:prstGeom prst="straightConnector1">
                <a:avLst/>
              </a:prstGeom>
              <a:noFill/>
              <a:ln w="9525" cap="flat" cmpd="sng">
                <a:solidFill>
                  <a:srgbClr val="868686"/>
                </a:solidFill>
                <a:prstDash val="solid"/>
                <a:round/>
                <a:headEnd type="none" w="sm" len="sm"/>
                <a:tailEnd type="none" w="sm" len="sm"/>
              </a:ln>
            </p:spPr>
          </p:cxnSp>
          <p:cxnSp>
            <p:nvCxnSpPr>
              <p:cNvPr id="1182" name="Google Shape;1182;p13"/>
              <p:cNvCxnSpPr>
                <a:stCxn id="1149" idx="6"/>
                <a:endCxn id="1081" idx="6"/>
              </p:cNvCxnSpPr>
              <p:nvPr/>
            </p:nvCxnSpPr>
            <p:spPr>
              <a:xfrm rot="10800000">
                <a:off x="3076063" y="3824869"/>
                <a:ext cx="1533600" cy="856500"/>
              </a:xfrm>
              <a:prstGeom prst="straightConnector1">
                <a:avLst/>
              </a:prstGeom>
              <a:noFill/>
              <a:ln w="9525" cap="flat" cmpd="sng">
                <a:solidFill>
                  <a:srgbClr val="868686"/>
                </a:solidFill>
                <a:prstDash val="solid"/>
                <a:round/>
                <a:headEnd type="none" w="sm" len="sm"/>
                <a:tailEnd type="none" w="sm" len="sm"/>
              </a:ln>
            </p:spPr>
          </p:cxnSp>
          <p:cxnSp>
            <p:nvCxnSpPr>
              <p:cNvPr id="1183" name="Google Shape;1183;p13"/>
              <p:cNvCxnSpPr>
                <a:stCxn id="1151" idx="6"/>
                <a:endCxn id="1081" idx="6"/>
              </p:cNvCxnSpPr>
              <p:nvPr/>
            </p:nvCxnSpPr>
            <p:spPr>
              <a:xfrm rot="10800000">
                <a:off x="3076063" y="3824736"/>
                <a:ext cx="1533600" cy="530400"/>
              </a:xfrm>
              <a:prstGeom prst="straightConnector1">
                <a:avLst/>
              </a:prstGeom>
              <a:noFill/>
              <a:ln w="9525" cap="flat" cmpd="sng">
                <a:solidFill>
                  <a:srgbClr val="868686"/>
                </a:solidFill>
                <a:prstDash val="solid"/>
                <a:round/>
                <a:headEnd type="none" w="sm" len="sm"/>
                <a:tailEnd type="none" w="sm" len="sm"/>
              </a:ln>
            </p:spPr>
          </p:cxnSp>
          <p:cxnSp>
            <p:nvCxnSpPr>
              <p:cNvPr id="1184" name="Google Shape;1184;p13"/>
              <p:cNvCxnSpPr>
                <a:stCxn id="1153" idx="6"/>
                <a:endCxn id="1081" idx="6"/>
              </p:cNvCxnSpPr>
              <p:nvPr/>
            </p:nvCxnSpPr>
            <p:spPr>
              <a:xfrm rot="10800000">
                <a:off x="3076052" y="3824904"/>
                <a:ext cx="1542300" cy="204000"/>
              </a:xfrm>
              <a:prstGeom prst="straightConnector1">
                <a:avLst/>
              </a:prstGeom>
              <a:noFill/>
              <a:ln w="9525" cap="flat" cmpd="sng">
                <a:solidFill>
                  <a:srgbClr val="868686"/>
                </a:solidFill>
                <a:prstDash val="solid"/>
                <a:round/>
                <a:headEnd type="none" w="sm" len="sm"/>
                <a:tailEnd type="none" w="sm" len="sm"/>
              </a:ln>
            </p:spPr>
          </p:cxnSp>
          <p:cxnSp>
            <p:nvCxnSpPr>
              <p:cNvPr id="1185" name="Google Shape;1185;p13"/>
              <p:cNvCxnSpPr>
                <a:stCxn id="1155" idx="6"/>
                <a:endCxn id="1081" idx="6"/>
              </p:cNvCxnSpPr>
              <p:nvPr/>
            </p:nvCxnSpPr>
            <p:spPr>
              <a:xfrm flipH="1">
                <a:off x="3076053" y="3702671"/>
                <a:ext cx="1542300" cy="122100"/>
              </a:xfrm>
              <a:prstGeom prst="straightConnector1">
                <a:avLst/>
              </a:prstGeom>
              <a:noFill/>
              <a:ln w="9525" cap="flat" cmpd="sng">
                <a:solidFill>
                  <a:srgbClr val="868686"/>
                </a:solidFill>
                <a:prstDash val="solid"/>
                <a:round/>
                <a:headEnd type="none" w="sm" len="sm"/>
                <a:tailEnd type="none" w="sm" len="sm"/>
              </a:ln>
            </p:spPr>
          </p:cxnSp>
          <p:cxnSp>
            <p:nvCxnSpPr>
              <p:cNvPr id="1186" name="Google Shape;1186;p13"/>
              <p:cNvCxnSpPr>
                <a:stCxn id="1157" idx="6"/>
                <a:endCxn id="1081" idx="6"/>
              </p:cNvCxnSpPr>
              <p:nvPr/>
            </p:nvCxnSpPr>
            <p:spPr>
              <a:xfrm flipH="1">
                <a:off x="3076053" y="3376439"/>
                <a:ext cx="1542300" cy="448200"/>
              </a:xfrm>
              <a:prstGeom prst="straightConnector1">
                <a:avLst/>
              </a:prstGeom>
              <a:noFill/>
              <a:ln w="9525" cap="flat" cmpd="sng">
                <a:solidFill>
                  <a:srgbClr val="868686"/>
                </a:solidFill>
                <a:prstDash val="solid"/>
                <a:round/>
                <a:headEnd type="none" w="sm" len="sm"/>
                <a:tailEnd type="none" w="sm" len="sm"/>
              </a:ln>
            </p:spPr>
          </p:cxnSp>
          <p:cxnSp>
            <p:nvCxnSpPr>
              <p:cNvPr id="1187" name="Google Shape;1187;p13"/>
              <p:cNvCxnSpPr>
                <a:stCxn id="1159" idx="6"/>
                <a:endCxn id="1081" idx="6"/>
              </p:cNvCxnSpPr>
              <p:nvPr/>
            </p:nvCxnSpPr>
            <p:spPr>
              <a:xfrm flipH="1">
                <a:off x="3076053" y="3050207"/>
                <a:ext cx="1542300" cy="774600"/>
              </a:xfrm>
              <a:prstGeom prst="straightConnector1">
                <a:avLst/>
              </a:prstGeom>
              <a:noFill/>
              <a:ln w="9525" cap="flat" cmpd="sng">
                <a:solidFill>
                  <a:srgbClr val="868686"/>
                </a:solidFill>
                <a:prstDash val="solid"/>
                <a:round/>
                <a:headEnd type="none" w="sm" len="sm"/>
                <a:tailEnd type="none" w="sm" len="sm"/>
              </a:ln>
            </p:spPr>
          </p:cxnSp>
          <p:cxnSp>
            <p:nvCxnSpPr>
              <p:cNvPr id="1188" name="Google Shape;1188;p13"/>
              <p:cNvCxnSpPr>
                <a:stCxn id="1161" idx="6"/>
                <a:endCxn id="1081" idx="6"/>
              </p:cNvCxnSpPr>
              <p:nvPr/>
            </p:nvCxnSpPr>
            <p:spPr>
              <a:xfrm flipH="1">
                <a:off x="3076053" y="2723975"/>
                <a:ext cx="1542300" cy="1100700"/>
              </a:xfrm>
              <a:prstGeom prst="straightConnector1">
                <a:avLst/>
              </a:prstGeom>
              <a:noFill/>
              <a:ln w="9525" cap="flat" cmpd="sng">
                <a:solidFill>
                  <a:srgbClr val="868686"/>
                </a:solidFill>
                <a:prstDash val="solid"/>
                <a:round/>
                <a:headEnd type="none" w="sm" len="sm"/>
                <a:tailEnd type="none" w="sm" len="sm"/>
              </a:ln>
            </p:spPr>
          </p:cxnSp>
          <p:cxnSp>
            <p:nvCxnSpPr>
              <p:cNvPr id="1189" name="Google Shape;1189;p13"/>
              <p:cNvCxnSpPr>
                <a:stCxn id="1163" idx="6"/>
                <a:endCxn id="1081" idx="6"/>
              </p:cNvCxnSpPr>
              <p:nvPr/>
            </p:nvCxnSpPr>
            <p:spPr>
              <a:xfrm flipH="1">
                <a:off x="3076053" y="2397742"/>
                <a:ext cx="1542300" cy="1427100"/>
              </a:xfrm>
              <a:prstGeom prst="straightConnector1">
                <a:avLst/>
              </a:prstGeom>
              <a:noFill/>
              <a:ln w="9525" cap="flat" cmpd="sng">
                <a:solidFill>
                  <a:srgbClr val="868686"/>
                </a:solidFill>
                <a:prstDash val="solid"/>
                <a:round/>
                <a:headEnd type="none" w="sm" len="sm"/>
                <a:tailEnd type="none" w="sm" len="sm"/>
              </a:ln>
            </p:spPr>
          </p:cxnSp>
          <p:cxnSp>
            <p:nvCxnSpPr>
              <p:cNvPr id="1190" name="Google Shape;1190;p13"/>
              <p:cNvCxnSpPr>
                <a:stCxn id="1165" idx="6"/>
                <a:endCxn id="1081" idx="6"/>
              </p:cNvCxnSpPr>
              <p:nvPr/>
            </p:nvCxnSpPr>
            <p:spPr>
              <a:xfrm flipH="1">
                <a:off x="3076041" y="2071510"/>
                <a:ext cx="1551000" cy="1753200"/>
              </a:xfrm>
              <a:prstGeom prst="straightConnector1">
                <a:avLst/>
              </a:prstGeom>
              <a:noFill/>
              <a:ln w="9525" cap="flat" cmpd="sng">
                <a:solidFill>
                  <a:srgbClr val="868686"/>
                </a:solidFill>
                <a:prstDash val="solid"/>
                <a:round/>
                <a:headEnd type="none" w="sm" len="sm"/>
                <a:tailEnd type="none" w="sm" len="sm"/>
              </a:ln>
            </p:spPr>
          </p:cxnSp>
          <p:cxnSp>
            <p:nvCxnSpPr>
              <p:cNvPr id="1191" name="Google Shape;1191;p13"/>
              <p:cNvCxnSpPr>
                <a:stCxn id="1167" idx="6"/>
                <a:endCxn id="1081" idx="6"/>
              </p:cNvCxnSpPr>
              <p:nvPr/>
            </p:nvCxnSpPr>
            <p:spPr>
              <a:xfrm flipH="1">
                <a:off x="3076042" y="1745279"/>
                <a:ext cx="1551000" cy="2079600"/>
              </a:xfrm>
              <a:prstGeom prst="straightConnector1">
                <a:avLst/>
              </a:prstGeom>
              <a:noFill/>
              <a:ln w="9525" cap="flat" cmpd="sng">
                <a:solidFill>
                  <a:srgbClr val="868686"/>
                </a:solidFill>
                <a:prstDash val="solid"/>
                <a:round/>
                <a:headEnd type="none" w="sm" len="sm"/>
                <a:tailEnd type="none" w="sm" len="sm"/>
              </a:ln>
            </p:spPr>
          </p:cxnSp>
          <p:cxnSp>
            <p:nvCxnSpPr>
              <p:cNvPr id="1192" name="Google Shape;1192;p13"/>
              <p:cNvCxnSpPr>
                <a:stCxn id="1145" idx="6"/>
                <a:endCxn id="1094" idx="6"/>
              </p:cNvCxnSpPr>
              <p:nvPr/>
            </p:nvCxnSpPr>
            <p:spPr>
              <a:xfrm rot="10800000">
                <a:off x="3076063" y="3367633"/>
                <a:ext cx="1533600" cy="1966200"/>
              </a:xfrm>
              <a:prstGeom prst="straightConnector1">
                <a:avLst/>
              </a:prstGeom>
              <a:noFill/>
              <a:ln w="9525" cap="flat" cmpd="sng">
                <a:solidFill>
                  <a:srgbClr val="868686"/>
                </a:solidFill>
                <a:prstDash val="solid"/>
                <a:round/>
                <a:headEnd type="none" w="sm" len="sm"/>
                <a:tailEnd type="none" w="sm" len="sm"/>
              </a:ln>
            </p:spPr>
          </p:cxnSp>
          <p:cxnSp>
            <p:nvCxnSpPr>
              <p:cNvPr id="1193" name="Google Shape;1193;p13"/>
              <p:cNvCxnSpPr>
                <a:stCxn id="1147" idx="6"/>
                <a:endCxn id="1094" idx="6"/>
              </p:cNvCxnSpPr>
              <p:nvPr/>
            </p:nvCxnSpPr>
            <p:spPr>
              <a:xfrm rot="10800000">
                <a:off x="3076063" y="3367801"/>
                <a:ext cx="1533600" cy="1639800"/>
              </a:xfrm>
              <a:prstGeom prst="straightConnector1">
                <a:avLst/>
              </a:prstGeom>
              <a:noFill/>
              <a:ln w="9525" cap="flat" cmpd="sng">
                <a:solidFill>
                  <a:srgbClr val="868686"/>
                </a:solidFill>
                <a:prstDash val="solid"/>
                <a:round/>
                <a:headEnd type="none" w="sm" len="sm"/>
                <a:tailEnd type="none" w="sm" len="sm"/>
              </a:ln>
            </p:spPr>
          </p:cxnSp>
          <p:cxnSp>
            <p:nvCxnSpPr>
              <p:cNvPr id="1194" name="Google Shape;1194;p13"/>
              <p:cNvCxnSpPr>
                <a:stCxn id="1149" idx="6"/>
                <a:endCxn id="1094" idx="6"/>
              </p:cNvCxnSpPr>
              <p:nvPr/>
            </p:nvCxnSpPr>
            <p:spPr>
              <a:xfrm rot="10800000">
                <a:off x="3076063" y="3367669"/>
                <a:ext cx="1533600" cy="1313700"/>
              </a:xfrm>
              <a:prstGeom prst="straightConnector1">
                <a:avLst/>
              </a:prstGeom>
              <a:noFill/>
              <a:ln w="9525" cap="flat" cmpd="sng">
                <a:solidFill>
                  <a:srgbClr val="868686"/>
                </a:solidFill>
                <a:prstDash val="solid"/>
                <a:round/>
                <a:headEnd type="none" w="sm" len="sm"/>
                <a:tailEnd type="none" w="sm" len="sm"/>
              </a:ln>
            </p:spPr>
          </p:cxnSp>
          <p:cxnSp>
            <p:nvCxnSpPr>
              <p:cNvPr id="1195" name="Google Shape;1195;p13"/>
              <p:cNvCxnSpPr>
                <a:stCxn id="1151" idx="6"/>
                <a:endCxn id="1094" idx="6"/>
              </p:cNvCxnSpPr>
              <p:nvPr/>
            </p:nvCxnSpPr>
            <p:spPr>
              <a:xfrm rot="10800000">
                <a:off x="3076063" y="3367836"/>
                <a:ext cx="1533600" cy="987300"/>
              </a:xfrm>
              <a:prstGeom prst="straightConnector1">
                <a:avLst/>
              </a:prstGeom>
              <a:noFill/>
              <a:ln w="9525" cap="flat" cmpd="sng">
                <a:solidFill>
                  <a:srgbClr val="868686"/>
                </a:solidFill>
                <a:prstDash val="solid"/>
                <a:round/>
                <a:headEnd type="none" w="sm" len="sm"/>
                <a:tailEnd type="none" w="sm" len="sm"/>
              </a:ln>
            </p:spPr>
          </p:cxnSp>
          <p:cxnSp>
            <p:nvCxnSpPr>
              <p:cNvPr id="1196" name="Google Shape;1196;p13"/>
              <p:cNvCxnSpPr>
                <a:stCxn id="1153" idx="6"/>
                <a:endCxn id="1094" idx="6"/>
              </p:cNvCxnSpPr>
              <p:nvPr/>
            </p:nvCxnSpPr>
            <p:spPr>
              <a:xfrm rot="10800000">
                <a:off x="3076052" y="3367704"/>
                <a:ext cx="1542300" cy="661200"/>
              </a:xfrm>
              <a:prstGeom prst="straightConnector1">
                <a:avLst/>
              </a:prstGeom>
              <a:noFill/>
              <a:ln w="9525" cap="flat" cmpd="sng">
                <a:solidFill>
                  <a:srgbClr val="868686"/>
                </a:solidFill>
                <a:prstDash val="solid"/>
                <a:round/>
                <a:headEnd type="none" w="sm" len="sm"/>
                <a:tailEnd type="none" w="sm" len="sm"/>
              </a:ln>
            </p:spPr>
          </p:cxnSp>
          <p:cxnSp>
            <p:nvCxnSpPr>
              <p:cNvPr id="1197" name="Google Shape;1197;p13"/>
              <p:cNvCxnSpPr>
                <a:stCxn id="1155" idx="6"/>
                <a:endCxn id="1094" idx="6"/>
              </p:cNvCxnSpPr>
              <p:nvPr/>
            </p:nvCxnSpPr>
            <p:spPr>
              <a:xfrm rot="10800000">
                <a:off x="3076053" y="3367571"/>
                <a:ext cx="1542300" cy="335100"/>
              </a:xfrm>
              <a:prstGeom prst="straightConnector1">
                <a:avLst/>
              </a:prstGeom>
              <a:noFill/>
              <a:ln w="9525" cap="flat" cmpd="sng">
                <a:solidFill>
                  <a:srgbClr val="868686"/>
                </a:solidFill>
                <a:prstDash val="solid"/>
                <a:round/>
                <a:headEnd type="none" w="sm" len="sm"/>
                <a:tailEnd type="none" w="sm" len="sm"/>
              </a:ln>
            </p:spPr>
          </p:cxnSp>
          <p:cxnSp>
            <p:nvCxnSpPr>
              <p:cNvPr id="1198" name="Google Shape;1198;p13"/>
              <p:cNvCxnSpPr>
                <a:stCxn id="1157" idx="6"/>
                <a:endCxn id="1094" idx="6"/>
              </p:cNvCxnSpPr>
              <p:nvPr/>
            </p:nvCxnSpPr>
            <p:spPr>
              <a:xfrm rot="10800000">
                <a:off x="3076053" y="3367739"/>
                <a:ext cx="1542300" cy="8700"/>
              </a:xfrm>
              <a:prstGeom prst="straightConnector1">
                <a:avLst/>
              </a:prstGeom>
              <a:noFill/>
              <a:ln w="9525" cap="flat" cmpd="sng">
                <a:solidFill>
                  <a:srgbClr val="868686"/>
                </a:solidFill>
                <a:prstDash val="solid"/>
                <a:round/>
                <a:headEnd type="none" w="sm" len="sm"/>
                <a:tailEnd type="none" w="sm" len="sm"/>
              </a:ln>
            </p:spPr>
          </p:cxnSp>
          <p:cxnSp>
            <p:nvCxnSpPr>
              <p:cNvPr id="1199" name="Google Shape;1199;p13"/>
              <p:cNvCxnSpPr>
                <a:stCxn id="1159" idx="6"/>
                <a:endCxn id="1094" idx="6"/>
              </p:cNvCxnSpPr>
              <p:nvPr/>
            </p:nvCxnSpPr>
            <p:spPr>
              <a:xfrm flipH="1">
                <a:off x="3076053" y="3050207"/>
                <a:ext cx="1542300" cy="317400"/>
              </a:xfrm>
              <a:prstGeom prst="straightConnector1">
                <a:avLst/>
              </a:prstGeom>
              <a:noFill/>
              <a:ln w="9525" cap="flat" cmpd="sng">
                <a:solidFill>
                  <a:srgbClr val="868686"/>
                </a:solidFill>
                <a:prstDash val="solid"/>
                <a:round/>
                <a:headEnd type="none" w="sm" len="sm"/>
                <a:tailEnd type="none" w="sm" len="sm"/>
              </a:ln>
            </p:spPr>
          </p:cxnSp>
          <p:cxnSp>
            <p:nvCxnSpPr>
              <p:cNvPr id="1200" name="Google Shape;1200;p13"/>
              <p:cNvCxnSpPr>
                <a:stCxn id="1161" idx="6"/>
                <a:endCxn id="1094" idx="6"/>
              </p:cNvCxnSpPr>
              <p:nvPr/>
            </p:nvCxnSpPr>
            <p:spPr>
              <a:xfrm flipH="1">
                <a:off x="3076053" y="2723975"/>
                <a:ext cx="1542300" cy="643800"/>
              </a:xfrm>
              <a:prstGeom prst="straightConnector1">
                <a:avLst/>
              </a:prstGeom>
              <a:noFill/>
              <a:ln w="9525" cap="flat" cmpd="sng">
                <a:solidFill>
                  <a:srgbClr val="868686"/>
                </a:solidFill>
                <a:prstDash val="solid"/>
                <a:round/>
                <a:headEnd type="none" w="sm" len="sm"/>
                <a:tailEnd type="none" w="sm" len="sm"/>
              </a:ln>
            </p:spPr>
          </p:cxnSp>
          <p:cxnSp>
            <p:nvCxnSpPr>
              <p:cNvPr id="1201" name="Google Shape;1201;p13"/>
              <p:cNvCxnSpPr>
                <a:stCxn id="1163" idx="6"/>
                <a:endCxn id="1094" idx="6"/>
              </p:cNvCxnSpPr>
              <p:nvPr/>
            </p:nvCxnSpPr>
            <p:spPr>
              <a:xfrm flipH="1">
                <a:off x="3076053" y="2397742"/>
                <a:ext cx="1542300" cy="969900"/>
              </a:xfrm>
              <a:prstGeom prst="straightConnector1">
                <a:avLst/>
              </a:prstGeom>
              <a:noFill/>
              <a:ln w="9525" cap="flat" cmpd="sng">
                <a:solidFill>
                  <a:srgbClr val="868686"/>
                </a:solidFill>
                <a:prstDash val="solid"/>
                <a:round/>
                <a:headEnd type="none" w="sm" len="sm"/>
                <a:tailEnd type="none" w="sm" len="sm"/>
              </a:ln>
            </p:spPr>
          </p:cxnSp>
          <p:cxnSp>
            <p:nvCxnSpPr>
              <p:cNvPr id="1202" name="Google Shape;1202;p13"/>
              <p:cNvCxnSpPr>
                <a:stCxn id="1163" idx="6"/>
                <a:endCxn id="1094" idx="6"/>
              </p:cNvCxnSpPr>
              <p:nvPr/>
            </p:nvCxnSpPr>
            <p:spPr>
              <a:xfrm flipH="1">
                <a:off x="3076053" y="2397742"/>
                <a:ext cx="1542300" cy="969900"/>
              </a:xfrm>
              <a:prstGeom prst="straightConnector1">
                <a:avLst/>
              </a:prstGeom>
              <a:noFill/>
              <a:ln w="9525" cap="flat" cmpd="sng">
                <a:solidFill>
                  <a:srgbClr val="868686"/>
                </a:solidFill>
                <a:prstDash val="solid"/>
                <a:round/>
                <a:headEnd type="none" w="sm" len="sm"/>
                <a:tailEnd type="none" w="sm" len="sm"/>
              </a:ln>
            </p:spPr>
          </p:cxnSp>
          <p:cxnSp>
            <p:nvCxnSpPr>
              <p:cNvPr id="1203" name="Google Shape;1203;p13"/>
              <p:cNvCxnSpPr>
                <a:stCxn id="1165" idx="6"/>
                <a:endCxn id="1094" idx="6"/>
              </p:cNvCxnSpPr>
              <p:nvPr/>
            </p:nvCxnSpPr>
            <p:spPr>
              <a:xfrm flipH="1">
                <a:off x="3076041" y="2071510"/>
                <a:ext cx="1551000" cy="1296300"/>
              </a:xfrm>
              <a:prstGeom prst="straightConnector1">
                <a:avLst/>
              </a:prstGeom>
              <a:noFill/>
              <a:ln w="9525" cap="flat" cmpd="sng">
                <a:solidFill>
                  <a:srgbClr val="868686"/>
                </a:solidFill>
                <a:prstDash val="solid"/>
                <a:round/>
                <a:headEnd type="none" w="sm" len="sm"/>
                <a:tailEnd type="none" w="sm" len="sm"/>
              </a:ln>
            </p:spPr>
          </p:cxnSp>
          <p:cxnSp>
            <p:nvCxnSpPr>
              <p:cNvPr id="1204" name="Google Shape;1204;p13"/>
              <p:cNvCxnSpPr>
                <a:stCxn id="1167" idx="6"/>
                <a:endCxn id="1094" idx="6"/>
              </p:cNvCxnSpPr>
              <p:nvPr/>
            </p:nvCxnSpPr>
            <p:spPr>
              <a:xfrm flipH="1">
                <a:off x="3076042" y="1745279"/>
                <a:ext cx="1551000" cy="1622400"/>
              </a:xfrm>
              <a:prstGeom prst="straightConnector1">
                <a:avLst/>
              </a:prstGeom>
              <a:noFill/>
              <a:ln w="9525" cap="flat" cmpd="sng">
                <a:solidFill>
                  <a:srgbClr val="868686"/>
                </a:solidFill>
                <a:prstDash val="solid"/>
                <a:round/>
                <a:headEnd type="none" w="sm" len="sm"/>
                <a:tailEnd type="none" w="sm" len="sm"/>
              </a:ln>
            </p:spPr>
          </p:cxnSp>
          <p:cxnSp>
            <p:nvCxnSpPr>
              <p:cNvPr id="1205" name="Google Shape;1205;p13"/>
              <p:cNvCxnSpPr>
                <a:stCxn id="1145" idx="6"/>
                <a:endCxn id="1108" idx="6"/>
              </p:cNvCxnSpPr>
              <p:nvPr/>
            </p:nvCxnSpPr>
            <p:spPr>
              <a:xfrm rot="10800000">
                <a:off x="3076063" y="2910733"/>
                <a:ext cx="1533600" cy="2423100"/>
              </a:xfrm>
              <a:prstGeom prst="straightConnector1">
                <a:avLst/>
              </a:prstGeom>
              <a:noFill/>
              <a:ln w="9525" cap="flat" cmpd="sng">
                <a:solidFill>
                  <a:srgbClr val="868686"/>
                </a:solidFill>
                <a:prstDash val="solid"/>
                <a:round/>
                <a:headEnd type="none" w="sm" len="sm"/>
                <a:tailEnd type="none" w="sm" len="sm"/>
              </a:ln>
            </p:spPr>
          </p:cxnSp>
          <p:cxnSp>
            <p:nvCxnSpPr>
              <p:cNvPr id="1206" name="Google Shape;1206;p13"/>
              <p:cNvCxnSpPr>
                <a:stCxn id="1147" idx="6"/>
                <a:endCxn id="1108" idx="6"/>
              </p:cNvCxnSpPr>
              <p:nvPr/>
            </p:nvCxnSpPr>
            <p:spPr>
              <a:xfrm rot="10800000">
                <a:off x="3076063" y="2910601"/>
                <a:ext cx="1533600" cy="2097000"/>
              </a:xfrm>
              <a:prstGeom prst="straightConnector1">
                <a:avLst/>
              </a:prstGeom>
              <a:noFill/>
              <a:ln w="9525" cap="flat" cmpd="sng">
                <a:solidFill>
                  <a:srgbClr val="868686"/>
                </a:solidFill>
                <a:prstDash val="solid"/>
                <a:round/>
                <a:headEnd type="none" w="sm" len="sm"/>
                <a:tailEnd type="none" w="sm" len="sm"/>
              </a:ln>
            </p:spPr>
          </p:cxnSp>
          <p:cxnSp>
            <p:nvCxnSpPr>
              <p:cNvPr id="1207" name="Google Shape;1207;p13"/>
              <p:cNvCxnSpPr>
                <a:endCxn id="1108" idx="6"/>
              </p:cNvCxnSpPr>
              <p:nvPr/>
            </p:nvCxnSpPr>
            <p:spPr>
              <a:xfrm rot="10800000">
                <a:off x="3076046" y="2910647"/>
                <a:ext cx="1562700" cy="1764000"/>
              </a:xfrm>
              <a:prstGeom prst="straightConnector1">
                <a:avLst/>
              </a:prstGeom>
              <a:noFill/>
              <a:ln w="9525" cap="flat" cmpd="sng">
                <a:solidFill>
                  <a:srgbClr val="868686"/>
                </a:solidFill>
                <a:prstDash val="solid"/>
                <a:round/>
                <a:headEnd type="none" w="sm" len="sm"/>
                <a:tailEnd type="none" w="sm" len="sm"/>
              </a:ln>
            </p:spPr>
          </p:cxnSp>
          <p:cxnSp>
            <p:nvCxnSpPr>
              <p:cNvPr id="1208" name="Google Shape;1208;p13"/>
              <p:cNvCxnSpPr>
                <a:stCxn id="1151" idx="6"/>
                <a:endCxn id="1108" idx="6"/>
              </p:cNvCxnSpPr>
              <p:nvPr/>
            </p:nvCxnSpPr>
            <p:spPr>
              <a:xfrm rot="10800000">
                <a:off x="3076063" y="2910636"/>
                <a:ext cx="1533600" cy="1444500"/>
              </a:xfrm>
              <a:prstGeom prst="straightConnector1">
                <a:avLst/>
              </a:prstGeom>
              <a:noFill/>
              <a:ln w="9525" cap="flat" cmpd="sng">
                <a:solidFill>
                  <a:srgbClr val="868686"/>
                </a:solidFill>
                <a:prstDash val="solid"/>
                <a:round/>
                <a:headEnd type="none" w="sm" len="sm"/>
                <a:tailEnd type="none" w="sm" len="sm"/>
              </a:ln>
            </p:spPr>
          </p:cxnSp>
          <p:cxnSp>
            <p:nvCxnSpPr>
              <p:cNvPr id="1209" name="Google Shape;1209;p13"/>
              <p:cNvCxnSpPr>
                <a:stCxn id="1153" idx="6"/>
                <a:endCxn id="1108" idx="6"/>
              </p:cNvCxnSpPr>
              <p:nvPr/>
            </p:nvCxnSpPr>
            <p:spPr>
              <a:xfrm rot="10800000">
                <a:off x="3076052" y="2910504"/>
                <a:ext cx="1542300" cy="1118400"/>
              </a:xfrm>
              <a:prstGeom prst="straightConnector1">
                <a:avLst/>
              </a:prstGeom>
              <a:noFill/>
              <a:ln w="9525" cap="flat" cmpd="sng">
                <a:solidFill>
                  <a:srgbClr val="868686"/>
                </a:solidFill>
                <a:prstDash val="solid"/>
                <a:round/>
                <a:headEnd type="none" w="sm" len="sm"/>
                <a:tailEnd type="none" w="sm" len="sm"/>
              </a:ln>
            </p:spPr>
          </p:cxnSp>
          <p:cxnSp>
            <p:nvCxnSpPr>
              <p:cNvPr id="1210" name="Google Shape;1210;p13"/>
              <p:cNvCxnSpPr>
                <a:stCxn id="1155" idx="6"/>
                <a:endCxn id="1108" idx="6"/>
              </p:cNvCxnSpPr>
              <p:nvPr/>
            </p:nvCxnSpPr>
            <p:spPr>
              <a:xfrm rot="10800000">
                <a:off x="3076053" y="2910671"/>
                <a:ext cx="1542300" cy="792000"/>
              </a:xfrm>
              <a:prstGeom prst="straightConnector1">
                <a:avLst/>
              </a:prstGeom>
              <a:noFill/>
              <a:ln w="9525" cap="flat" cmpd="sng">
                <a:solidFill>
                  <a:srgbClr val="868686"/>
                </a:solidFill>
                <a:prstDash val="solid"/>
                <a:round/>
                <a:headEnd type="none" w="sm" len="sm"/>
                <a:tailEnd type="none" w="sm" len="sm"/>
              </a:ln>
            </p:spPr>
          </p:cxnSp>
          <p:cxnSp>
            <p:nvCxnSpPr>
              <p:cNvPr id="1211" name="Google Shape;1211;p13"/>
              <p:cNvCxnSpPr>
                <a:stCxn id="1157" idx="6"/>
                <a:endCxn id="1108" idx="6"/>
              </p:cNvCxnSpPr>
              <p:nvPr/>
            </p:nvCxnSpPr>
            <p:spPr>
              <a:xfrm rot="10800000">
                <a:off x="3076053" y="2910539"/>
                <a:ext cx="1542300" cy="465900"/>
              </a:xfrm>
              <a:prstGeom prst="straightConnector1">
                <a:avLst/>
              </a:prstGeom>
              <a:noFill/>
              <a:ln w="9525" cap="flat" cmpd="sng">
                <a:solidFill>
                  <a:srgbClr val="868686"/>
                </a:solidFill>
                <a:prstDash val="solid"/>
                <a:round/>
                <a:headEnd type="none" w="sm" len="sm"/>
                <a:tailEnd type="none" w="sm" len="sm"/>
              </a:ln>
            </p:spPr>
          </p:cxnSp>
          <p:cxnSp>
            <p:nvCxnSpPr>
              <p:cNvPr id="1212" name="Google Shape;1212;p13"/>
              <p:cNvCxnSpPr>
                <a:stCxn id="1159" idx="6"/>
                <a:endCxn id="1108" idx="6"/>
              </p:cNvCxnSpPr>
              <p:nvPr/>
            </p:nvCxnSpPr>
            <p:spPr>
              <a:xfrm rot="10800000">
                <a:off x="3076053" y="2910707"/>
                <a:ext cx="1542300" cy="139500"/>
              </a:xfrm>
              <a:prstGeom prst="straightConnector1">
                <a:avLst/>
              </a:prstGeom>
              <a:noFill/>
              <a:ln w="9525" cap="flat" cmpd="sng">
                <a:solidFill>
                  <a:srgbClr val="868686"/>
                </a:solidFill>
                <a:prstDash val="solid"/>
                <a:round/>
                <a:headEnd type="none" w="sm" len="sm"/>
                <a:tailEnd type="none" w="sm" len="sm"/>
              </a:ln>
            </p:spPr>
          </p:cxnSp>
          <p:cxnSp>
            <p:nvCxnSpPr>
              <p:cNvPr id="1213" name="Google Shape;1213;p13"/>
              <p:cNvCxnSpPr>
                <a:stCxn id="1161" idx="6"/>
                <a:endCxn id="1108" idx="6"/>
              </p:cNvCxnSpPr>
              <p:nvPr/>
            </p:nvCxnSpPr>
            <p:spPr>
              <a:xfrm flipH="1">
                <a:off x="3076053" y="2723975"/>
                <a:ext cx="1542300" cy="186600"/>
              </a:xfrm>
              <a:prstGeom prst="straightConnector1">
                <a:avLst/>
              </a:prstGeom>
              <a:noFill/>
              <a:ln w="9525" cap="flat" cmpd="sng">
                <a:solidFill>
                  <a:srgbClr val="868686"/>
                </a:solidFill>
                <a:prstDash val="solid"/>
                <a:round/>
                <a:headEnd type="none" w="sm" len="sm"/>
                <a:tailEnd type="none" w="sm" len="sm"/>
              </a:ln>
            </p:spPr>
          </p:cxnSp>
          <p:cxnSp>
            <p:nvCxnSpPr>
              <p:cNvPr id="1214" name="Google Shape;1214;p13"/>
              <p:cNvCxnSpPr>
                <a:stCxn id="1163" idx="6"/>
                <a:endCxn id="1108" idx="6"/>
              </p:cNvCxnSpPr>
              <p:nvPr/>
            </p:nvCxnSpPr>
            <p:spPr>
              <a:xfrm flipH="1">
                <a:off x="3076053" y="2397742"/>
                <a:ext cx="1542300" cy="513000"/>
              </a:xfrm>
              <a:prstGeom prst="straightConnector1">
                <a:avLst/>
              </a:prstGeom>
              <a:noFill/>
              <a:ln w="9525" cap="flat" cmpd="sng">
                <a:solidFill>
                  <a:srgbClr val="868686"/>
                </a:solidFill>
                <a:prstDash val="solid"/>
                <a:round/>
                <a:headEnd type="none" w="sm" len="sm"/>
                <a:tailEnd type="none" w="sm" len="sm"/>
              </a:ln>
            </p:spPr>
          </p:cxnSp>
          <p:cxnSp>
            <p:nvCxnSpPr>
              <p:cNvPr id="1215" name="Google Shape;1215;p13"/>
              <p:cNvCxnSpPr>
                <a:stCxn id="1165" idx="6"/>
                <a:endCxn id="1108" idx="6"/>
              </p:cNvCxnSpPr>
              <p:nvPr/>
            </p:nvCxnSpPr>
            <p:spPr>
              <a:xfrm flipH="1">
                <a:off x="3076041" y="2071510"/>
                <a:ext cx="1551000" cy="839100"/>
              </a:xfrm>
              <a:prstGeom prst="straightConnector1">
                <a:avLst/>
              </a:prstGeom>
              <a:noFill/>
              <a:ln w="9525" cap="flat" cmpd="sng">
                <a:solidFill>
                  <a:srgbClr val="868686"/>
                </a:solidFill>
                <a:prstDash val="solid"/>
                <a:round/>
                <a:headEnd type="none" w="sm" len="sm"/>
                <a:tailEnd type="none" w="sm" len="sm"/>
              </a:ln>
            </p:spPr>
          </p:cxnSp>
          <p:cxnSp>
            <p:nvCxnSpPr>
              <p:cNvPr id="1216" name="Google Shape;1216;p13"/>
              <p:cNvCxnSpPr>
                <a:stCxn id="1167" idx="6"/>
                <a:endCxn id="1108" idx="6"/>
              </p:cNvCxnSpPr>
              <p:nvPr/>
            </p:nvCxnSpPr>
            <p:spPr>
              <a:xfrm flipH="1">
                <a:off x="3076042" y="1745279"/>
                <a:ext cx="1551000" cy="1165500"/>
              </a:xfrm>
              <a:prstGeom prst="straightConnector1">
                <a:avLst/>
              </a:prstGeom>
              <a:noFill/>
              <a:ln w="9525" cap="flat" cmpd="sng">
                <a:solidFill>
                  <a:srgbClr val="868686"/>
                </a:solidFill>
                <a:prstDash val="solid"/>
                <a:round/>
                <a:headEnd type="none" w="sm" len="sm"/>
                <a:tailEnd type="none" w="sm" len="sm"/>
              </a:ln>
            </p:spPr>
          </p:cxnSp>
          <p:cxnSp>
            <p:nvCxnSpPr>
              <p:cNvPr id="1217" name="Google Shape;1217;p13"/>
              <p:cNvCxnSpPr>
                <a:stCxn id="1145" idx="6"/>
                <a:endCxn id="1121" idx="6"/>
              </p:cNvCxnSpPr>
              <p:nvPr/>
            </p:nvCxnSpPr>
            <p:spPr>
              <a:xfrm rot="10800000">
                <a:off x="3076063" y="2453533"/>
                <a:ext cx="1533600" cy="2880300"/>
              </a:xfrm>
              <a:prstGeom prst="straightConnector1">
                <a:avLst/>
              </a:prstGeom>
              <a:noFill/>
              <a:ln w="9525" cap="flat" cmpd="sng">
                <a:solidFill>
                  <a:srgbClr val="868686"/>
                </a:solidFill>
                <a:prstDash val="solid"/>
                <a:round/>
                <a:headEnd type="none" w="sm" len="sm"/>
                <a:tailEnd type="none" w="sm" len="sm"/>
              </a:ln>
            </p:spPr>
          </p:cxnSp>
          <p:cxnSp>
            <p:nvCxnSpPr>
              <p:cNvPr id="1218" name="Google Shape;1218;p13"/>
              <p:cNvCxnSpPr>
                <a:stCxn id="1147" idx="6"/>
                <a:endCxn id="1121" idx="6"/>
              </p:cNvCxnSpPr>
              <p:nvPr/>
            </p:nvCxnSpPr>
            <p:spPr>
              <a:xfrm rot="10800000">
                <a:off x="3076063" y="2453701"/>
                <a:ext cx="1533600" cy="2553900"/>
              </a:xfrm>
              <a:prstGeom prst="straightConnector1">
                <a:avLst/>
              </a:prstGeom>
              <a:noFill/>
              <a:ln w="9525" cap="flat" cmpd="sng">
                <a:solidFill>
                  <a:srgbClr val="868686"/>
                </a:solidFill>
                <a:prstDash val="solid"/>
                <a:round/>
                <a:headEnd type="none" w="sm" len="sm"/>
                <a:tailEnd type="none" w="sm" len="sm"/>
              </a:ln>
            </p:spPr>
          </p:cxnSp>
          <p:cxnSp>
            <p:nvCxnSpPr>
              <p:cNvPr id="1219" name="Google Shape;1219;p13"/>
              <p:cNvCxnSpPr>
                <a:stCxn id="1149" idx="6"/>
                <a:endCxn id="1121" idx="6"/>
              </p:cNvCxnSpPr>
              <p:nvPr/>
            </p:nvCxnSpPr>
            <p:spPr>
              <a:xfrm rot="10800000">
                <a:off x="3076063" y="2453569"/>
                <a:ext cx="1533600" cy="2227800"/>
              </a:xfrm>
              <a:prstGeom prst="straightConnector1">
                <a:avLst/>
              </a:prstGeom>
              <a:noFill/>
              <a:ln w="9525" cap="flat" cmpd="sng">
                <a:solidFill>
                  <a:srgbClr val="868686"/>
                </a:solidFill>
                <a:prstDash val="solid"/>
                <a:round/>
                <a:headEnd type="none" w="sm" len="sm"/>
                <a:tailEnd type="none" w="sm" len="sm"/>
              </a:ln>
            </p:spPr>
          </p:cxnSp>
          <p:cxnSp>
            <p:nvCxnSpPr>
              <p:cNvPr id="1220" name="Google Shape;1220;p13"/>
              <p:cNvCxnSpPr>
                <a:stCxn id="1151" idx="6"/>
                <a:endCxn id="1121" idx="6"/>
              </p:cNvCxnSpPr>
              <p:nvPr/>
            </p:nvCxnSpPr>
            <p:spPr>
              <a:xfrm rot="10800000">
                <a:off x="3076063" y="2453436"/>
                <a:ext cx="1533600" cy="1901700"/>
              </a:xfrm>
              <a:prstGeom prst="straightConnector1">
                <a:avLst/>
              </a:prstGeom>
              <a:noFill/>
              <a:ln w="9525" cap="flat" cmpd="sng">
                <a:solidFill>
                  <a:srgbClr val="868686"/>
                </a:solidFill>
                <a:prstDash val="solid"/>
                <a:round/>
                <a:headEnd type="none" w="sm" len="sm"/>
                <a:tailEnd type="none" w="sm" len="sm"/>
              </a:ln>
            </p:spPr>
          </p:cxnSp>
          <p:cxnSp>
            <p:nvCxnSpPr>
              <p:cNvPr id="1221" name="Google Shape;1221;p13"/>
              <p:cNvCxnSpPr>
                <a:stCxn id="1153" idx="6"/>
                <a:endCxn id="1121" idx="6"/>
              </p:cNvCxnSpPr>
              <p:nvPr/>
            </p:nvCxnSpPr>
            <p:spPr>
              <a:xfrm rot="10800000">
                <a:off x="3076052" y="2453604"/>
                <a:ext cx="1542300" cy="1575300"/>
              </a:xfrm>
              <a:prstGeom prst="straightConnector1">
                <a:avLst/>
              </a:prstGeom>
              <a:noFill/>
              <a:ln w="9525" cap="flat" cmpd="sng">
                <a:solidFill>
                  <a:srgbClr val="868686"/>
                </a:solidFill>
                <a:prstDash val="solid"/>
                <a:round/>
                <a:headEnd type="none" w="sm" len="sm"/>
                <a:tailEnd type="none" w="sm" len="sm"/>
              </a:ln>
            </p:spPr>
          </p:cxnSp>
          <p:cxnSp>
            <p:nvCxnSpPr>
              <p:cNvPr id="1222" name="Google Shape;1222;p13"/>
              <p:cNvCxnSpPr>
                <a:stCxn id="1155" idx="6"/>
                <a:endCxn id="1121" idx="6"/>
              </p:cNvCxnSpPr>
              <p:nvPr/>
            </p:nvCxnSpPr>
            <p:spPr>
              <a:xfrm rot="10800000">
                <a:off x="3076053" y="2453471"/>
                <a:ext cx="1542300" cy="1249200"/>
              </a:xfrm>
              <a:prstGeom prst="straightConnector1">
                <a:avLst/>
              </a:prstGeom>
              <a:noFill/>
              <a:ln w="9525" cap="flat" cmpd="sng">
                <a:solidFill>
                  <a:srgbClr val="868686"/>
                </a:solidFill>
                <a:prstDash val="solid"/>
                <a:round/>
                <a:headEnd type="none" w="sm" len="sm"/>
                <a:tailEnd type="none" w="sm" len="sm"/>
              </a:ln>
            </p:spPr>
          </p:cxnSp>
          <p:cxnSp>
            <p:nvCxnSpPr>
              <p:cNvPr id="1223" name="Google Shape;1223;p13"/>
              <p:cNvCxnSpPr>
                <a:stCxn id="1157" idx="6"/>
                <a:endCxn id="1121" idx="6"/>
              </p:cNvCxnSpPr>
              <p:nvPr/>
            </p:nvCxnSpPr>
            <p:spPr>
              <a:xfrm rot="10800000">
                <a:off x="3076053" y="2453639"/>
                <a:ext cx="1542300" cy="922800"/>
              </a:xfrm>
              <a:prstGeom prst="straightConnector1">
                <a:avLst/>
              </a:prstGeom>
              <a:noFill/>
              <a:ln w="9525" cap="flat" cmpd="sng">
                <a:solidFill>
                  <a:srgbClr val="868686"/>
                </a:solidFill>
                <a:prstDash val="solid"/>
                <a:round/>
                <a:headEnd type="none" w="sm" len="sm"/>
                <a:tailEnd type="none" w="sm" len="sm"/>
              </a:ln>
            </p:spPr>
          </p:cxnSp>
          <p:cxnSp>
            <p:nvCxnSpPr>
              <p:cNvPr id="1224" name="Google Shape;1224;p13"/>
              <p:cNvCxnSpPr>
                <a:stCxn id="1161" idx="6"/>
                <a:endCxn id="1121" idx="6"/>
              </p:cNvCxnSpPr>
              <p:nvPr/>
            </p:nvCxnSpPr>
            <p:spPr>
              <a:xfrm rot="10800000">
                <a:off x="3076053" y="2453675"/>
                <a:ext cx="1542300" cy="270300"/>
              </a:xfrm>
              <a:prstGeom prst="straightConnector1">
                <a:avLst/>
              </a:prstGeom>
              <a:noFill/>
              <a:ln w="9525" cap="flat" cmpd="sng">
                <a:solidFill>
                  <a:srgbClr val="868686"/>
                </a:solidFill>
                <a:prstDash val="solid"/>
                <a:round/>
                <a:headEnd type="none" w="sm" len="sm"/>
                <a:tailEnd type="none" w="sm" len="sm"/>
              </a:ln>
            </p:spPr>
          </p:cxnSp>
          <p:cxnSp>
            <p:nvCxnSpPr>
              <p:cNvPr id="1225" name="Google Shape;1225;p13"/>
              <p:cNvCxnSpPr>
                <a:stCxn id="1163" idx="6"/>
                <a:endCxn id="1121" idx="6"/>
              </p:cNvCxnSpPr>
              <p:nvPr/>
            </p:nvCxnSpPr>
            <p:spPr>
              <a:xfrm flipH="1">
                <a:off x="3076053" y="2397742"/>
                <a:ext cx="1542300" cy="55800"/>
              </a:xfrm>
              <a:prstGeom prst="straightConnector1">
                <a:avLst/>
              </a:prstGeom>
              <a:noFill/>
              <a:ln w="9525" cap="flat" cmpd="sng">
                <a:solidFill>
                  <a:srgbClr val="868686"/>
                </a:solidFill>
                <a:prstDash val="solid"/>
                <a:round/>
                <a:headEnd type="none" w="sm" len="sm"/>
                <a:tailEnd type="none" w="sm" len="sm"/>
              </a:ln>
            </p:spPr>
          </p:cxnSp>
          <p:cxnSp>
            <p:nvCxnSpPr>
              <p:cNvPr id="1226" name="Google Shape;1226;p13"/>
              <p:cNvCxnSpPr>
                <a:stCxn id="1165" idx="6"/>
                <a:endCxn id="1121" idx="6"/>
              </p:cNvCxnSpPr>
              <p:nvPr/>
            </p:nvCxnSpPr>
            <p:spPr>
              <a:xfrm flipH="1">
                <a:off x="3076041" y="2071510"/>
                <a:ext cx="1551000" cy="382200"/>
              </a:xfrm>
              <a:prstGeom prst="straightConnector1">
                <a:avLst/>
              </a:prstGeom>
              <a:noFill/>
              <a:ln w="9525" cap="flat" cmpd="sng">
                <a:solidFill>
                  <a:srgbClr val="868686"/>
                </a:solidFill>
                <a:prstDash val="solid"/>
                <a:round/>
                <a:headEnd type="none" w="sm" len="sm"/>
                <a:tailEnd type="none" w="sm" len="sm"/>
              </a:ln>
            </p:spPr>
          </p:cxnSp>
          <p:cxnSp>
            <p:nvCxnSpPr>
              <p:cNvPr id="1227" name="Google Shape;1227;p13"/>
              <p:cNvCxnSpPr>
                <a:stCxn id="1167" idx="6"/>
                <a:endCxn id="1121" idx="6"/>
              </p:cNvCxnSpPr>
              <p:nvPr/>
            </p:nvCxnSpPr>
            <p:spPr>
              <a:xfrm flipH="1">
                <a:off x="3076042" y="1745279"/>
                <a:ext cx="1551000" cy="708300"/>
              </a:xfrm>
              <a:prstGeom prst="straightConnector1">
                <a:avLst/>
              </a:prstGeom>
              <a:noFill/>
              <a:ln w="9525" cap="flat" cmpd="sng">
                <a:solidFill>
                  <a:srgbClr val="868686"/>
                </a:solidFill>
                <a:prstDash val="solid"/>
                <a:round/>
                <a:headEnd type="none" w="sm" len="sm"/>
                <a:tailEnd type="none" w="sm" len="sm"/>
              </a:ln>
            </p:spPr>
          </p:cxnSp>
          <p:sp>
            <p:nvSpPr>
              <p:cNvPr id="1145" name="Google Shape;1145;p13"/>
              <p:cNvSpPr/>
              <p:nvPr/>
            </p:nvSpPr>
            <p:spPr>
              <a:xfrm flipH="1">
                <a:off x="4609663" y="5207004"/>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47" name="Google Shape;1147;p13"/>
              <p:cNvSpPr/>
              <p:nvPr/>
            </p:nvSpPr>
            <p:spPr>
              <a:xfrm flipH="1">
                <a:off x="4609663" y="4880773"/>
                <a:ext cx="293051" cy="253656"/>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49" name="Google Shape;1149;p13"/>
              <p:cNvSpPr/>
              <p:nvPr/>
            </p:nvSpPr>
            <p:spPr>
              <a:xfrm flipH="1">
                <a:off x="4609663" y="4554540"/>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51" name="Google Shape;1151;p13"/>
              <p:cNvSpPr/>
              <p:nvPr/>
            </p:nvSpPr>
            <p:spPr>
              <a:xfrm flipH="1">
                <a:off x="4609663" y="4228307"/>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53" name="Google Shape;1153;p13"/>
              <p:cNvSpPr/>
              <p:nvPr/>
            </p:nvSpPr>
            <p:spPr>
              <a:xfrm flipH="1">
                <a:off x="4618352" y="3902075"/>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55" name="Google Shape;1155;p13"/>
              <p:cNvSpPr/>
              <p:nvPr/>
            </p:nvSpPr>
            <p:spPr>
              <a:xfrm flipH="1">
                <a:off x="4618353" y="3575843"/>
                <a:ext cx="293052" cy="253657"/>
              </a:xfrm>
              <a:prstGeom prst="ellipse">
                <a:avLst/>
              </a:prstGeom>
              <a:solidFill>
                <a:srgbClr val="588A00"/>
              </a:solidFill>
              <a:ln w="28575" cap="flat" cmpd="sng">
                <a:solidFill>
                  <a:srgbClr val="0C0C0C"/>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57" name="Google Shape;1157;p13"/>
              <p:cNvSpPr/>
              <p:nvPr/>
            </p:nvSpPr>
            <p:spPr>
              <a:xfrm flipH="1">
                <a:off x="4618353" y="3249610"/>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59" name="Google Shape;1159;p13"/>
              <p:cNvSpPr/>
              <p:nvPr/>
            </p:nvSpPr>
            <p:spPr>
              <a:xfrm flipH="1">
                <a:off x="4618353" y="2923379"/>
                <a:ext cx="293051" cy="253656"/>
              </a:xfrm>
              <a:prstGeom prst="ellipse">
                <a:avLst/>
              </a:prstGeom>
              <a:solidFill>
                <a:srgbClr val="E7FFBE"/>
              </a:solidFill>
              <a:ln w="12700" cap="flat" cmpd="sng">
                <a:solidFill>
                  <a:srgbClr val="7F7F7F"/>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61" name="Google Shape;1161;p13"/>
              <p:cNvSpPr/>
              <p:nvPr/>
            </p:nvSpPr>
            <p:spPr>
              <a:xfrm flipH="1">
                <a:off x="4618353" y="2597146"/>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63" name="Google Shape;1163;p13"/>
              <p:cNvSpPr/>
              <p:nvPr/>
            </p:nvSpPr>
            <p:spPr>
              <a:xfrm flipH="1">
                <a:off x="4618353" y="2270913"/>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65" name="Google Shape;1165;p13"/>
              <p:cNvSpPr/>
              <p:nvPr/>
            </p:nvSpPr>
            <p:spPr>
              <a:xfrm flipH="1">
                <a:off x="4627041" y="1944681"/>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67" name="Google Shape;1167;p13"/>
              <p:cNvSpPr/>
              <p:nvPr/>
            </p:nvSpPr>
            <p:spPr>
              <a:xfrm flipH="1">
                <a:off x="4627042" y="1618451"/>
                <a:ext cx="293052" cy="253657"/>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1228" name="Google Shape;1228;p13"/>
              <p:cNvCxnSpPr>
                <a:stCxn id="1159" idx="6"/>
                <a:endCxn id="1121" idx="6"/>
              </p:cNvCxnSpPr>
              <p:nvPr/>
            </p:nvCxnSpPr>
            <p:spPr>
              <a:xfrm rot="10800000">
                <a:off x="3076053" y="2453507"/>
                <a:ext cx="1542300" cy="596700"/>
              </a:xfrm>
              <a:prstGeom prst="straightConnector1">
                <a:avLst/>
              </a:prstGeom>
              <a:noFill/>
              <a:ln w="9525" cap="flat" cmpd="sng">
                <a:solidFill>
                  <a:srgbClr val="868686"/>
                </a:solidFill>
                <a:prstDash val="solid"/>
                <a:round/>
                <a:headEnd type="none" w="sm" len="sm"/>
                <a:tailEnd type="none" w="sm" len="sm"/>
              </a:ln>
            </p:spPr>
          </p:cxnSp>
          <p:sp>
            <p:nvSpPr>
              <p:cNvPr id="1044" name="Google Shape;1044;p13"/>
              <p:cNvSpPr/>
              <p:nvPr/>
            </p:nvSpPr>
            <p:spPr>
              <a:xfrm>
                <a:off x="2782993" y="4612089"/>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68" name="Google Shape;1068;p13"/>
              <p:cNvSpPr/>
              <p:nvPr/>
            </p:nvSpPr>
            <p:spPr>
              <a:xfrm>
                <a:off x="2782993" y="4155021"/>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81" name="Google Shape;1081;p13"/>
              <p:cNvSpPr/>
              <p:nvPr/>
            </p:nvSpPr>
            <p:spPr>
              <a:xfrm>
                <a:off x="2782993" y="3697953"/>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094" name="Google Shape;1094;p13"/>
              <p:cNvSpPr/>
              <p:nvPr/>
            </p:nvSpPr>
            <p:spPr>
              <a:xfrm>
                <a:off x="2782993" y="3240886"/>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08" name="Google Shape;1108;p13"/>
              <p:cNvSpPr/>
              <p:nvPr/>
            </p:nvSpPr>
            <p:spPr>
              <a:xfrm>
                <a:off x="2782993" y="2783818"/>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121" name="Google Shape;1121;p13"/>
              <p:cNvSpPr/>
              <p:nvPr/>
            </p:nvSpPr>
            <p:spPr>
              <a:xfrm>
                <a:off x="2782993" y="2326750"/>
                <a:ext cx="293053" cy="25365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grpSp>
      </p:grpSp>
      <p:sp>
        <p:nvSpPr>
          <p:cNvPr id="1229" name="Google Shape;1229;p13"/>
          <p:cNvSpPr/>
          <p:nvPr/>
        </p:nvSpPr>
        <p:spPr>
          <a:xfrm>
            <a:off x="839583" y="1379042"/>
            <a:ext cx="1174249" cy="482612"/>
          </a:xfrm>
          <a:prstGeom prst="rect">
            <a:avLst/>
          </a:prstGeom>
          <a:solidFill>
            <a:schemeClr val="lt2"/>
          </a:solidFill>
          <a:ln w="2857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Trebuchet MS"/>
              <a:buNone/>
            </a:pPr>
            <a:r>
              <a:rPr lang="zh-CN" altLang="en-US" sz="1800" b="1" i="0" u="none" strike="noStrike" cap="none">
                <a:solidFill>
                  <a:srgbClr val="FFFFFF"/>
                </a:solidFill>
                <a:latin typeface="Trebuchet MS" panose="020B0603020202020204" pitchFamily="34" charset="0"/>
                <a:ea typeface="黑体" panose="02010609060101010101" pitchFamily="49" charset="-122"/>
                <a:cs typeface="Trebuchet MS"/>
                <a:sym typeface="Trebuchet MS"/>
              </a:rPr>
              <a:t>输入</a:t>
            </a:r>
            <a:endParaRPr lang="zh-CN" altLang="en-US" sz="1800" b="1"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p:txBody>
      </p:sp>
      <p:sp>
        <p:nvSpPr>
          <p:cNvPr id="1230" name="Google Shape;1230;p13"/>
          <p:cNvSpPr/>
          <p:nvPr/>
        </p:nvSpPr>
        <p:spPr>
          <a:xfrm>
            <a:off x="4173348" y="1379042"/>
            <a:ext cx="1174249" cy="482612"/>
          </a:xfrm>
          <a:prstGeom prst="rect">
            <a:avLst/>
          </a:prstGeom>
          <a:solidFill>
            <a:schemeClr val="lt2"/>
          </a:solidFill>
          <a:ln w="2857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Trebuchet MS"/>
              <a:buNone/>
            </a:pPr>
            <a:r>
              <a:rPr lang="zh-CN" altLang="en-US" sz="1800" b="1" i="0" u="none" strike="noStrike" cap="none">
                <a:solidFill>
                  <a:srgbClr val="FFFFFF"/>
                </a:solidFill>
                <a:latin typeface="Trebuchet MS" panose="020B0603020202020204" pitchFamily="34" charset="0"/>
                <a:ea typeface="黑体" panose="02010609060101010101" pitchFamily="49" charset="-122"/>
                <a:cs typeface="Trebuchet MS"/>
                <a:sym typeface="Trebuchet MS"/>
              </a:rPr>
              <a:t>输出</a:t>
            </a:r>
            <a:endParaRPr lang="zh-CN" altLang="en-US" sz="1800" b="1"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p:txBody>
      </p:sp>
      <p:sp>
        <p:nvSpPr>
          <p:cNvPr id="1231" name="Google Shape;1231;p13"/>
          <p:cNvSpPr/>
          <p:nvPr/>
        </p:nvSpPr>
        <p:spPr>
          <a:xfrm>
            <a:off x="2044370" y="1360747"/>
            <a:ext cx="2098440" cy="1160869"/>
          </a:xfrm>
          <a:prstGeom prst="downArrow">
            <a:avLst>
              <a:gd name="adj1" fmla="val 70788"/>
              <a:gd name="adj2" fmla="val 32281"/>
            </a:avLst>
          </a:prstGeom>
          <a:solidFill>
            <a:srgbClr val="760D0D"/>
          </a:solidFill>
          <a:ln w="38100" cap="flat" cmpd="sng">
            <a:solidFill>
              <a:srgbClr val="0C0C0C"/>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zh-CN" altLang="en-US" sz="1800" b="1" i="0" u="none" strike="noStrike" cap="none">
                <a:solidFill>
                  <a:schemeClr val="lt1"/>
                </a:solidFill>
                <a:latin typeface="Trebuchet MS" panose="020B0603020202020204" pitchFamily="34" charset="0"/>
                <a:ea typeface="黑体" panose="02010609060101010101" pitchFamily="49" charset="-122"/>
                <a:cs typeface="Trebuchet MS"/>
                <a:sym typeface="Trebuchet MS"/>
              </a:rPr>
              <a:t>嵌入层</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210" name="Google Shape;1019;p12">
            <a:extLst>
              <a:ext uri="{FF2B5EF4-FFF2-40B4-BE49-F238E27FC236}">
                <a16:creationId xmlns:a16="http://schemas.microsoft.com/office/drawing/2014/main" id="{00DD455E-2A44-4B89-A965-2F557B6DC5BD}"/>
              </a:ext>
            </a:extLst>
          </p:cNvPr>
          <p:cNvSpPr/>
          <p:nvPr/>
        </p:nvSpPr>
        <p:spPr>
          <a:xfrm>
            <a:off x="5991225" y="1657350"/>
            <a:ext cx="4124325" cy="3771900"/>
          </a:xfrm>
          <a:prstGeom prst="verticalScroll">
            <a:avLst>
              <a:gd name="adj" fmla="val 6500"/>
            </a:avLst>
          </a:prstGeom>
          <a:solidFill>
            <a:srgbClr val="EDE1A5"/>
          </a:solidFill>
          <a:ln w="2540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endParaRPr lang="zh-CN" altLang="en-US" sz="1800" b="0"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a:p>
            <a:pPr marL="0" marR="0" lvl="0" indent="0" algn="ctr" rtl="0">
              <a:lnSpc>
                <a:spcPct val="100000"/>
              </a:lnSpc>
              <a:spcBef>
                <a:spcPts val="0"/>
              </a:spcBef>
              <a:spcAft>
                <a:spcPts val="0"/>
              </a:spcAft>
              <a:buClr>
                <a:srgbClr val="000000"/>
              </a:buClr>
              <a:buSzPts val="2400"/>
              <a:buFont typeface="Arial"/>
              <a:buNone/>
            </a:pPr>
            <a:r>
              <a:rPr lang="zh-CN" altLang="en-US" sz="2400" b="0" i="0" u="none" strike="noStrike" cap="none" dirty="0">
                <a:solidFill>
                  <a:srgbClr val="000000"/>
                </a:solidFill>
                <a:latin typeface="Algerian"/>
                <a:ea typeface="黑体" panose="02010609060101010101" pitchFamily="49" charset="-122"/>
                <a:cs typeface="Algerian"/>
                <a:sym typeface="Algerian"/>
              </a:rPr>
              <a:t>更大的字典</a:t>
            </a:r>
            <a:endParaRPr lang="zh-CN" altLang="en-US" dirty="0"/>
          </a:p>
          <a:p>
            <a:pPr marL="0" marR="0" lvl="0" indent="0" algn="ctr" rtl="0">
              <a:lnSpc>
                <a:spcPct val="100000"/>
              </a:lnSpc>
              <a:spcBef>
                <a:spcPts val="0"/>
              </a:spcBef>
              <a:spcAft>
                <a:spcPts val="0"/>
              </a:spcAft>
              <a:buClr>
                <a:srgbClr val="000000"/>
              </a:buClr>
              <a:buSzPts val="2400"/>
              <a:buFont typeface="Arial"/>
              <a:buNone/>
            </a:pPr>
            <a:endParaRPr lang="zh-CN" altLang="en-US" sz="2400" b="0" i="0" u="none" strike="noStrike" cap="none" dirty="0">
              <a:solidFill>
                <a:srgbClr val="000000"/>
              </a:solidFill>
              <a:latin typeface="Algerian"/>
              <a:ea typeface="Algerian"/>
              <a:cs typeface="Algerian"/>
              <a:sym typeface="Algerian"/>
            </a:endParaRPr>
          </a:p>
        </p:txBody>
      </p:sp>
      <p:sp>
        <p:nvSpPr>
          <p:cNvPr id="211" name="Google Shape;1020;p12">
            <a:extLst>
              <a:ext uri="{FF2B5EF4-FFF2-40B4-BE49-F238E27FC236}">
                <a16:creationId xmlns:a16="http://schemas.microsoft.com/office/drawing/2014/main" id="{472705C0-C467-4CB5-BB45-029C2B0A4B79}"/>
              </a:ext>
            </a:extLst>
          </p:cNvPr>
          <p:cNvSpPr txBox="1"/>
          <p:nvPr/>
        </p:nvSpPr>
        <p:spPr>
          <a:xfrm>
            <a:off x="6367829" y="2882484"/>
            <a:ext cx="3677871" cy="2295656"/>
          </a:xfrm>
          <a:prstGeom prst="rect">
            <a:avLst/>
          </a:prstGeom>
          <a:noFill/>
          <a:ln>
            <a:noFill/>
          </a:ln>
        </p:spPr>
        <p:txBody>
          <a:bodyPr spcFirstLastPara="1" wrap="square" lIns="91425" tIns="45700" rIns="91425" bIns="45700" numCol="3" anchor="ctr" anchorCtr="0">
            <a:normAutofit fontScale="92500" lnSpcReduction="10000"/>
          </a:bodyPr>
          <a:lstStyle/>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dirty="0"/>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And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Ate</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Barked</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Cats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Dogs</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Eaten</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500"/>
              <a:buFont typeface="Arial"/>
              <a:buAutoNum type="arabicPeriod"/>
            </a:pPr>
            <a:r>
              <a:rPr lang="en-US" altLang="zh-CN" sz="500" b="0" i="0" u="none" strike="noStrike" cap="none" dirty="0">
                <a:solidFill>
                  <a:srgbClr val="000000"/>
                </a:solidFill>
                <a:latin typeface="Algerian"/>
                <a:ea typeface="黑体" panose="02010609060101010101" pitchFamily="49" charset="-122"/>
                <a:cs typeface="Algerian"/>
                <a:sym typeface="Algerian"/>
              </a:rPr>
              <a:t>…</a:t>
            </a:r>
            <a:endParaRPr lang="zh-CN" altLang="en-US" sz="500" b="0" i="0" u="none" strike="noStrike" cap="none" dirty="0">
              <a:solidFill>
                <a:srgbClr val="000000"/>
              </a:solidFill>
              <a:latin typeface="Algerian"/>
              <a:ea typeface="黑体" panose="02010609060101010101" pitchFamily="49" charset="-122"/>
              <a:cs typeface="Algerian"/>
              <a:sym typeface="Algerian"/>
            </a:endParaRPr>
          </a:p>
          <a:p>
            <a:pPr marL="457200" marR="0" lvl="0" indent="-393700" algn="l" rtl="0">
              <a:lnSpc>
                <a:spcPct val="100000"/>
              </a:lnSpc>
              <a:spcBef>
                <a:spcPts val="0"/>
              </a:spcBef>
              <a:spcAft>
                <a:spcPts val="0"/>
              </a:spcAft>
              <a:buClr>
                <a:srgbClr val="000000"/>
              </a:buClr>
              <a:buSzPts val="1000"/>
              <a:buFont typeface="Arial"/>
              <a:buNone/>
            </a:pPr>
            <a:endParaRPr lang="zh-CN" altLang="en-US" sz="1000" b="0" i="0" u="none" strike="noStrike" cap="none" dirty="0">
              <a:solidFill>
                <a:srgbClr val="000000"/>
              </a:solidFill>
              <a:latin typeface="Algerian"/>
              <a:ea typeface="黑体" panose="02010609060101010101" pitchFamily="49" charset="-122"/>
              <a:cs typeface="Algerian"/>
              <a:sym typeface="Algerian"/>
            </a:endParaRPr>
          </a:p>
          <a:p>
            <a:pPr marL="0" marR="0" lvl="0" indent="0" algn="ctr" rtl="0">
              <a:lnSpc>
                <a:spcPct val="90000"/>
              </a:lnSpc>
              <a:spcBef>
                <a:spcPts val="0"/>
              </a:spcBef>
              <a:spcAft>
                <a:spcPts val="0"/>
              </a:spcAft>
              <a:buClr>
                <a:srgbClr val="000000"/>
              </a:buClr>
              <a:buSzPts val="2000"/>
              <a:buFont typeface="Arial"/>
              <a:buNone/>
            </a:pPr>
            <a:endParaRPr lang="zh-CN" altLang="en-US" sz="2000" b="0" i="0" u="none" strike="noStrike" cap="none" dirty="0">
              <a:solidFill>
                <a:srgbClr val="000000"/>
              </a:solidFill>
              <a:latin typeface="Trebuchet MS"/>
              <a:ea typeface="Trebuchet MS"/>
              <a:cs typeface="Trebuchet MS"/>
              <a:sym typeface="Trebuchet MS"/>
            </a:endParaRPr>
          </a:p>
        </p:txBody>
      </p:sp>
      <p:sp>
        <p:nvSpPr>
          <p:cNvPr id="212" name="TextBox 211">
            <a:extLst>
              <a:ext uri="{FF2B5EF4-FFF2-40B4-BE49-F238E27FC236}">
                <a16:creationId xmlns:a16="http://schemas.microsoft.com/office/drawing/2014/main" id="{9F754E02-2EFB-401A-84BC-7FC86E2F70EC}"/>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sp>
        <p:nvSpPr>
          <p:cNvPr id="1239" name="Google Shape;1239;p14"/>
          <p:cNvSpPr txBox="1">
            <a:spLocks noGrp="1"/>
          </p:cNvSpPr>
          <p:nvPr>
            <p:ph type="title"/>
          </p:nvPr>
        </p:nvSpPr>
        <p:spPr>
          <a:xfrm>
            <a:off x="498348" y="2790635"/>
            <a:ext cx="9976104" cy="590931"/>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400"/>
              <a:buNone/>
            </a:pPr>
            <a:r>
              <a:rPr lang="zh-CN" altLang="en-US" dirty="0">
                <a:latin typeface="Trebuchet MS" panose="020B0603020202020204" pitchFamily="34" charset="0"/>
                <a:ea typeface="黑体" panose="02010609060101010101" pitchFamily="49" charset="-122"/>
              </a:rPr>
              <a:t>注意力机制</a:t>
            </a:r>
            <a:endParaRPr lang="zh-CN" altLang="en-US" dirty="0">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7A7A645B-2474-4C85-AD94-80EEEEC6C42E}"/>
              </a:ext>
            </a:extLst>
          </p:cNvPr>
          <p:cNvSpPr>
            <a:spLocks noGrp="1"/>
          </p:cNvSpPr>
          <p:nvPr>
            <p:ph type="title"/>
          </p:nvPr>
        </p:nvSpPr>
        <p:spPr>
          <a:xfrm>
            <a:off x="498348" y="403007"/>
            <a:ext cx="9976104" cy="590931"/>
          </a:xfrm>
        </p:spPr>
        <p:txBody>
          <a:bodyPr/>
          <a:lstStyle/>
          <a:p>
            <a:r>
              <a:rPr lang="zh-CN" altLang="en-US" dirty="0">
                <a:solidFill>
                  <a:schemeClr val="bg2"/>
                </a:solidFill>
                <a:latin typeface="黑体" panose="02010609060101010101" pitchFamily="49" charset="-122"/>
                <a:ea typeface="黑体" panose="02010609060101010101" pitchFamily="49" charset="-122"/>
              </a:rPr>
              <a:t>句子预测</a:t>
            </a:r>
            <a:endParaRPr lang="en-US" dirty="0">
              <a:solidFill>
                <a:schemeClr val="bg2"/>
              </a:solidFill>
              <a:latin typeface="黑体" panose="02010609060101010101" pitchFamily="49" charset="-122"/>
              <a:ea typeface="黑体" panose="02010609060101010101" pitchFamily="49" charset="-122"/>
            </a:endParaRPr>
          </a:p>
        </p:txBody>
      </p:sp>
      <p:sp>
        <p:nvSpPr>
          <p:cNvPr id="6" name="TextBox 5">
            <a:extLst>
              <a:ext uri="{FF2B5EF4-FFF2-40B4-BE49-F238E27FC236}">
                <a16:creationId xmlns:a16="http://schemas.microsoft.com/office/drawing/2014/main" id="{3E76BD87-B75E-0656-33A8-DAC58080EF4B}"/>
              </a:ext>
            </a:extLst>
          </p:cNvPr>
          <p:cNvSpPr txBox="1"/>
          <p:nvPr/>
        </p:nvSpPr>
        <p:spPr>
          <a:xfrm>
            <a:off x="1044412" y="1239441"/>
            <a:ext cx="6795316" cy="2585323"/>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dirty="0">
                <a:solidFill>
                  <a:schemeClr val="bg2"/>
                </a:solidFill>
              </a:rPr>
              <a:t>I am the very model of a modern Major-</a:t>
            </a:r>
            <a:r>
              <a:rPr lang="en-US" sz="1800" dirty="0" err="1">
                <a:solidFill>
                  <a:schemeClr val="bg2"/>
                </a:solidFill>
              </a:rPr>
              <a:t>Gineral</a:t>
            </a:r>
            <a:r>
              <a:rPr lang="en-US" sz="1800" dirty="0">
                <a:solidFill>
                  <a:schemeClr val="bg2"/>
                </a:solidFill>
              </a:rPr>
              <a:t>,</a:t>
            </a:r>
          </a:p>
          <a:p>
            <a:r>
              <a:rPr lang="en-US" sz="1800" dirty="0">
                <a:solidFill>
                  <a:schemeClr val="bg2"/>
                </a:solidFill>
              </a:rPr>
              <a:t>I've information vegetable, animal, and mineral,</a:t>
            </a:r>
          </a:p>
          <a:p>
            <a:endParaRPr lang="en-US" sz="1800" dirty="0">
              <a:solidFill>
                <a:schemeClr val="bg2"/>
              </a:solidFill>
            </a:endParaRPr>
          </a:p>
          <a:p>
            <a:r>
              <a:rPr lang="en-US" sz="1800" dirty="0">
                <a:solidFill>
                  <a:schemeClr val="bg2"/>
                </a:solidFill>
              </a:rPr>
              <a:t>...</a:t>
            </a:r>
          </a:p>
          <a:p>
            <a:endParaRPr lang="en-US" sz="1800" dirty="0">
              <a:solidFill>
                <a:schemeClr val="bg2"/>
              </a:solidFill>
            </a:endParaRPr>
          </a:p>
          <a:p>
            <a:r>
              <a:rPr lang="en-US" sz="1800" dirty="0">
                <a:solidFill>
                  <a:schemeClr val="bg2"/>
                </a:solidFill>
              </a:rPr>
              <a:t>I'm very good at integral and differential calculus;</a:t>
            </a:r>
          </a:p>
          <a:p>
            <a:r>
              <a:rPr lang="en-US" sz="1800" dirty="0">
                <a:solidFill>
                  <a:schemeClr val="bg2"/>
                </a:solidFill>
              </a:rPr>
              <a:t>I know the scientific names of beings </a:t>
            </a:r>
            <a:r>
              <a:rPr lang="en-US" sz="1800" dirty="0" err="1">
                <a:solidFill>
                  <a:schemeClr val="bg2"/>
                </a:solidFill>
              </a:rPr>
              <a:t>animalculous</a:t>
            </a:r>
            <a:r>
              <a:rPr lang="en-US" sz="1800" dirty="0">
                <a:solidFill>
                  <a:schemeClr val="bg2"/>
                </a:solidFill>
              </a:rPr>
              <a:t>:</a:t>
            </a:r>
          </a:p>
          <a:p>
            <a:r>
              <a:rPr lang="en-US" sz="1800" dirty="0">
                <a:solidFill>
                  <a:schemeClr val="bg2"/>
                </a:solidFill>
              </a:rPr>
              <a:t>In short, in matters vegetable, animal, and mineral,</a:t>
            </a:r>
          </a:p>
          <a:p>
            <a:r>
              <a:rPr lang="en-US" sz="1800" dirty="0">
                <a:solidFill>
                  <a:schemeClr val="bg2"/>
                </a:solidFill>
              </a:rPr>
              <a:t>I am the very model of a modern Major-</a:t>
            </a:r>
            <a:r>
              <a:rPr lang="en-US" sz="1800" dirty="0" err="1">
                <a:solidFill>
                  <a:schemeClr val="bg2"/>
                </a:solidFill>
              </a:rPr>
              <a:t>Gineral</a:t>
            </a:r>
            <a:r>
              <a:rPr lang="en-US" sz="1800" dirty="0">
                <a:solidFill>
                  <a:schemeClr val="bg2"/>
                </a:solidFill>
              </a:rPr>
              <a:t>.</a:t>
            </a:r>
          </a:p>
        </p:txBody>
      </p:sp>
      <p:sp>
        <p:nvSpPr>
          <p:cNvPr id="7" name="TextBox 6">
            <a:extLst>
              <a:ext uri="{FF2B5EF4-FFF2-40B4-BE49-F238E27FC236}">
                <a16:creationId xmlns:a16="http://schemas.microsoft.com/office/drawing/2014/main" id="{4F0A6B36-6DA4-6F8C-499F-C61B7EEDDB49}"/>
              </a:ext>
            </a:extLst>
          </p:cNvPr>
          <p:cNvSpPr txBox="1"/>
          <p:nvPr/>
        </p:nvSpPr>
        <p:spPr>
          <a:xfrm>
            <a:off x="1044413" y="4070265"/>
            <a:ext cx="2685351"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800" dirty="0">
                <a:solidFill>
                  <a:schemeClr val="bg2"/>
                </a:solidFill>
                <a:latin typeface="Trebuchet MS" panose="020B0603020202020204" pitchFamily="34" charset="0"/>
              </a:rPr>
              <a:t>~ Major-General Stanley</a:t>
            </a:r>
          </a:p>
        </p:txBody>
      </p:sp>
      <p:sp>
        <p:nvSpPr>
          <p:cNvPr id="8" name="Rectangle 7">
            <a:extLst>
              <a:ext uri="{FF2B5EF4-FFF2-40B4-BE49-F238E27FC236}">
                <a16:creationId xmlns:a16="http://schemas.microsoft.com/office/drawing/2014/main" id="{E108DD81-2A3E-97FD-D909-EAB6FFBFC8AF}"/>
              </a:ext>
            </a:extLst>
          </p:cNvPr>
          <p:cNvSpPr/>
          <p:nvPr/>
        </p:nvSpPr>
        <p:spPr>
          <a:xfrm>
            <a:off x="3454266" y="3483131"/>
            <a:ext cx="2544251" cy="3416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3" name="Graphic 12" descr="Badge Question Mark with solid fill">
            <a:extLst>
              <a:ext uri="{FF2B5EF4-FFF2-40B4-BE49-F238E27FC236}">
                <a16:creationId xmlns:a16="http://schemas.microsoft.com/office/drawing/2014/main" id="{2EA97A0F-2A04-ED07-61F2-AA75E229ADD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53287" y="2069256"/>
            <a:ext cx="914400" cy="914400"/>
          </a:xfrm>
          <a:prstGeom prst="rect">
            <a:avLst/>
          </a:prstGeom>
        </p:spPr>
      </p:pic>
      <p:sp>
        <p:nvSpPr>
          <p:cNvPr id="14" name="Arrow: Bent 13">
            <a:extLst>
              <a:ext uri="{FF2B5EF4-FFF2-40B4-BE49-F238E27FC236}">
                <a16:creationId xmlns:a16="http://schemas.microsoft.com/office/drawing/2014/main" id="{A5CA1291-F96E-DA6C-B379-D6291C64173B}"/>
              </a:ext>
            </a:extLst>
          </p:cNvPr>
          <p:cNvSpPr/>
          <p:nvPr/>
        </p:nvSpPr>
        <p:spPr>
          <a:xfrm rot="10800000">
            <a:off x="6344564" y="3062578"/>
            <a:ext cx="1993061" cy="841107"/>
          </a:xfrm>
          <a:prstGeom prst="ben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tx1"/>
              </a:solidFill>
            </a:endParaRPr>
          </a:p>
        </p:txBody>
      </p:sp>
      <p:sp>
        <p:nvSpPr>
          <p:cNvPr id="9" name="TextBox 8">
            <a:extLst>
              <a:ext uri="{FF2B5EF4-FFF2-40B4-BE49-F238E27FC236}">
                <a16:creationId xmlns:a16="http://schemas.microsoft.com/office/drawing/2014/main" id="{047A563D-3834-43E9-B4AF-64A076BAFF6E}"/>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15913317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E76BD87-B75E-0656-33A8-DAC58080EF4B}"/>
              </a:ext>
            </a:extLst>
          </p:cNvPr>
          <p:cNvSpPr txBox="1"/>
          <p:nvPr/>
        </p:nvSpPr>
        <p:spPr>
          <a:xfrm>
            <a:off x="1044412" y="1239441"/>
            <a:ext cx="6795316" cy="2585323"/>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dirty="0">
                <a:solidFill>
                  <a:schemeClr val="bg2"/>
                </a:solidFill>
              </a:rPr>
              <a:t>I am the very model of a modern Major-</a:t>
            </a:r>
            <a:r>
              <a:rPr lang="en-US" sz="1800" dirty="0" err="1">
                <a:solidFill>
                  <a:schemeClr val="bg2"/>
                </a:solidFill>
              </a:rPr>
              <a:t>Gineral</a:t>
            </a:r>
            <a:r>
              <a:rPr lang="en-US" sz="1800" dirty="0">
                <a:solidFill>
                  <a:schemeClr val="bg2"/>
                </a:solidFill>
              </a:rPr>
              <a:t>,</a:t>
            </a:r>
          </a:p>
          <a:p>
            <a:r>
              <a:rPr lang="en-US" sz="1800" dirty="0">
                <a:solidFill>
                  <a:schemeClr val="bg2"/>
                </a:solidFill>
              </a:rPr>
              <a:t>I've information vegetable, animal, and mineral,</a:t>
            </a:r>
          </a:p>
          <a:p>
            <a:endParaRPr lang="en-US" sz="1800" dirty="0">
              <a:solidFill>
                <a:schemeClr val="bg2"/>
              </a:solidFill>
            </a:endParaRPr>
          </a:p>
          <a:p>
            <a:r>
              <a:rPr lang="en-US" sz="1800" dirty="0">
                <a:solidFill>
                  <a:schemeClr val="bg2"/>
                </a:solidFill>
              </a:rPr>
              <a:t>...</a:t>
            </a:r>
          </a:p>
          <a:p>
            <a:endParaRPr lang="en-US" sz="1800" dirty="0">
              <a:solidFill>
                <a:schemeClr val="bg2"/>
              </a:solidFill>
            </a:endParaRPr>
          </a:p>
          <a:p>
            <a:r>
              <a:rPr lang="en-US" sz="1800" dirty="0">
                <a:solidFill>
                  <a:schemeClr val="bg2"/>
                </a:solidFill>
              </a:rPr>
              <a:t>I'm very good at integral and differential calculus;</a:t>
            </a:r>
          </a:p>
          <a:p>
            <a:r>
              <a:rPr lang="en-US" sz="1800" dirty="0">
                <a:solidFill>
                  <a:schemeClr val="bg2"/>
                </a:solidFill>
              </a:rPr>
              <a:t>I know the scientific names of beings </a:t>
            </a:r>
            <a:r>
              <a:rPr lang="en-US" sz="1800" dirty="0" err="1">
                <a:solidFill>
                  <a:schemeClr val="bg2"/>
                </a:solidFill>
              </a:rPr>
              <a:t>animalculous</a:t>
            </a:r>
            <a:r>
              <a:rPr lang="en-US" sz="1800" dirty="0">
                <a:solidFill>
                  <a:schemeClr val="bg2"/>
                </a:solidFill>
              </a:rPr>
              <a:t>:</a:t>
            </a:r>
          </a:p>
          <a:p>
            <a:r>
              <a:rPr lang="en-US" sz="1800" dirty="0">
                <a:solidFill>
                  <a:schemeClr val="bg2"/>
                </a:solidFill>
              </a:rPr>
              <a:t>In short, in matters vegetable, animal, and mineral,</a:t>
            </a:r>
          </a:p>
          <a:p>
            <a:r>
              <a:rPr lang="en-US" sz="1800" dirty="0">
                <a:solidFill>
                  <a:schemeClr val="bg2"/>
                </a:solidFill>
              </a:rPr>
              <a:t>I am the very model of a modern Major-</a:t>
            </a:r>
            <a:r>
              <a:rPr lang="en-US" sz="1800" dirty="0" err="1">
                <a:solidFill>
                  <a:schemeClr val="bg2"/>
                </a:solidFill>
              </a:rPr>
              <a:t>Gineral</a:t>
            </a:r>
            <a:r>
              <a:rPr lang="en-US" sz="1800" dirty="0">
                <a:solidFill>
                  <a:schemeClr val="bg2"/>
                </a:solidFill>
              </a:rPr>
              <a:t>.</a:t>
            </a:r>
          </a:p>
        </p:txBody>
      </p:sp>
      <p:sp>
        <p:nvSpPr>
          <p:cNvPr id="7" name="TextBox 6">
            <a:extLst>
              <a:ext uri="{FF2B5EF4-FFF2-40B4-BE49-F238E27FC236}">
                <a16:creationId xmlns:a16="http://schemas.microsoft.com/office/drawing/2014/main" id="{4F0A6B36-6DA4-6F8C-499F-C61B7EEDDB49}"/>
              </a:ext>
            </a:extLst>
          </p:cNvPr>
          <p:cNvSpPr txBox="1"/>
          <p:nvPr/>
        </p:nvSpPr>
        <p:spPr>
          <a:xfrm>
            <a:off x="1044413" y="4070265"/>
            <a:ext cx="2685351"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800" dirty="0">
                <a:solidFill>
                  <a:schemeClr val="bg2"/>
                </a:solidFill>
                <a:latin typeface="Trebuchet MS" panose="020B0603020202020204" pitchFamily="34" charset="0"/>
              </a:rPr>
              <a:t>~ Major-General Stanley</a:t>
            </a:r>
          </a:p>
        </p:txBody>
      </p:sp>
      <p:sp>
        <p:nvSpPr>
          <p:cNvPr id="2" name="Rectangle 1">
            <a:extLst>
              <a:ext uri="{FF2B5EF4-FFF2-40B4-BE49-F238E27FC236}">
                <a16:creationId xmlns:a16="http://schemas.microsoft.com/office/drawing/2014/main" id="{7D8225D1-315C-1D91-13BE-F2A8D127BB06}"/>
              </a:ext>
            </a:extLst>
          </p:cNvPr>
          <p:cNvSpPr/>
          <p:nvPr/>
        </p:nvSpPr>
        <p:spPr>
          <a:xfrm>
            <a:off x="3431540" y="1244844"/>
            <a:ext cx="2544251" cy="341632"/>
          </a:xfrm>
          <a:prstGeom prst="rect">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bg2"/>
              </a:solidFill>
            </a:endParaRPr>
          </a:p>
        </p:txBody>
      </p:sp>
      <p:sp>
        <p:nvSpPr>
          <p:cNvPr id="8" name="Title 1">
            <a:extLst>
              <a:ext uri="{FF2B5EF4-FFF2-40B4-BE49-F238E27FC236}">
                <a16:creationId xmlns:a16="http://schemas.microsoft.com/office/drawing/2014/main" id="{3FF4848D-D740-45FB-B797-304D7FAF8133}"/>
              </a:ext>
            </a:extLst>
          </p:cNvPr>
          <p:cNvSpPr txBox="1">
            <a:spLocks/>
          </p:cNvSpPr>
          <p:nvPr/>
        </p:nvSpPr>
        <p:spPr>
          <a:xfrm>
            <a:off x="498348" y="403007"/>
            <a:ext cx="9976104" cy="590931"/>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000000"/>
              </a:buClr>
              <a:buSzPts val="1400"/>
              <a:buFont typeface="Arial"/>
              <a:buNone/>
              <a:defRPr sz="3600" b="1" i="0" u="none" strike="noStrike" cap="none" baseline="0">
                <a:solidFill>
                  <a:schemeClr val="bg1"/>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r>
              <a:rPr lang="zh-CN" altLang="en-US">
                <a:solidFill>
                  <a:schemeClr val="bg2"/>
                </a:solidFill>
                <a:latin typeface="黑体" panose="02010609060101010101" pitchFamily="49" charset="-122"/>
                <a:ea typeface="黑体" panose="02010609060101010101" pitchFamily="49" charset="-122"/>
              </a:rPr>
              <a:t>句子预测</a:t>
            </a:r>
            <a:endParaRPr lang="en-US" dirty="0">
              <a:solidFill>
                <a:schemeClr val="bg2"/>
              </a:solidFill>
              <a:latin typeface="黑体" panose="02010609060101010101" pitchFamily="49" charset="-122"/>
              <a:ea typeface="黑体" panose="02010609060101010101" pitchFamily="49" charset="-122"/>
            </a:endParaRPr>
          </a:p>
        </p:txBody>
      </p:sp>
      <p:sp>
        <p:nvSpPr>
          <p:cNvPr id="9" name="TextBox 8">
            <a:extLst>
              <a:ext uri="{FF2B5EF4-FFF2-40B4-BE49-F238E27FC236}">
                <a16:creationId xmlns:a16="http://schemas.microsoft.com/office/drawing/2014/main" id="{05F604BE-8048-467C-99B4-D73B9B6A5C3A}"/>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36782103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7A7A645B-2474-4C85-AD94-80EEEEC6C42E}"/>
              </a:ext>
            </a:extLst>
          </p:cNvPr>
          <p:cNvSpPr>
            <a:spLocks noGrp="1"/>
          </p:cNvSpPr>
          <p:nvPr>
            <p:ph type="title"/>
          </p:nvPr>
        </p:nvSpPr>
        <p:spPr>
          <a:xfrm>
            <a:off x="498348" y="403007"/>
            <a:ext cx="9976104" cy="590931"/>
          </a:xfrm>
        </p:spPr>
        <p:txBody>
          <a:bodyPr/>
          <a:lstStyle/>
          <a:p>
            <a:r>
              <a:rPr lang="zh-CN" altLang="en-US" dirty="0">
                <a:solidFill>
                  <a:schemeClr val="bg2"/>
                </a:solidFill>
                <a:latin typeface="黑体" panose="02010609060101010101" pitchFamily="49" charset="-122"/>
                <a:ea typeface="黑体" panose="02010609060101010101" pitchFamily="49" charset="-122"/>
              </a:rPr>
              <a:t>注意力机制</a:t>
            </a:r>
            <a:endParaRPr lang="en-US" dirty="0">
              <a:solidFill>
                <a:schemeClr val="bg2"/>
              </a:solidFill>
              <a:latin typeface="黑体" panose="02010609060101010101" pitchFamily="49" charset="-122"/>
              <a:ea typeface="黑体" panose="02010609060101010101" pitchFamily="49" charset="-122"/>
            </a:endParaRPr>
          </a:p>
        </p:txBody>
      </p:sp>
      <p:grpSp>
        <p:nvGrpSpPr>
          <p:cNvPr id="3" name="Group 2">
            <a:extLst>
              <a:ext uri="{FF2B5EF4-FFF2-40B4-BE49-F238E27FC236}">
                <a16:creationId xmlns:a16="http://schemas.microsoft.com/office/drawing/2014/main" id="{14BAD340-EB44-6A66-733E-C8667B49C89C}"/>
              </a:ext>
            </a:extLst>
          </p:cNvPr>
          <p:cNvGrpSpPr/>
          <p:nvPr/>
        </p:nvGrpSpPr>
        <p:grpSpPr>
          <a:xfrm rot="5400000">
            <a:off x="4628776" y="1254005"/>
            <a:ext cx="891128" cy="1099177"/>
            <a:chOff x="4029906" y="1839913"/>
            <a:chExt cx="891128" cy="1099177"/>
          </a:xfrm>
        </p:grpSpPr>
        <p:sp>
          <p:nvSpPr>
            <p:cNvPr id="4" name="Google Shape;219;p33">
              <a:extLst>
                <a:ext uri="{FF2B5EF4-FFF2-40B4-BE49-F238E27FC236}">
                  <a16:creationId xmlns:a16="http://schemas.microsoft.com/office/drawing/2014/main" id="{617BFD85-5422-2041-7E84-84B13C19AD57}"/>
                </a:ext>
              </a:extLst>
            </p:cNvPr>
            <p:cNvSpPr/>
            <p:nvPr/>
          </p:nvSpPr>
          <p:spPr>
            <a:xfrm>
              <a:off x="4029906" y="2233309"/>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sp>
          <p:nvSpPr>
            <p:cNvPr id="5" name="Google Shape;219;p33">
              <a:extLst>
                <a:ext uri="{FF2B5EF4-FFF2-40B4-BE49-F238E27FC236}">
                  <a16:creationId xmlns:a16="http://schemas.microsoft.com/office/drawing/2014/main" id="{C161FFD8-8721-2BFC-DDB5-2668884B7CA1}"/>
                </a:ext>
              </a:extLst>
            </p:cNvPr>
            <p:cNvSpPr/>
            <p:nvPr/>
          </p:nvSpPr>
          <p:spPr>
            <a:xfrm>
              <a:off x="4623776" y="1839913"/>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sp>
          <p:nvSpPr>
            <p:cNvPr id="6" name="Google Shape;219;p33">
              <a:extLst>
                <a:ext uri="{FF2B5EF4-FFF2-40B4-BE49-F238E27FC236}">
                  <a16:creationId xmlns:a16="http://schemas.microsoft.com/office/drawing/2014/main" id="{14BC811E-F54F-8D51-274F-4B471AC92C0A}"/>
                </a:ext>
              </a:extLst>
            </p:cNvPr>
            <p:cNvSpPr/>
            <p:nvPr/>
          </p:nvSpPr>
          <p:spPr>
            <a:xfrm>
              <a:off x="4623776" y="2233309"/>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sp>
          <p:nvSpPr>
            <p:cNvPr id="7" name="Google Shape;219;p33">
              <a:extLst>
                <a:ext uri="{FF2B5EF4-FFF2-40B4-BE49-F238E27FC236}">
                  <a16:creationId xmlns:a16="http://schemas.microsoft.com/office/drawing/2014/main" id="{6ED3B6D0-B06A-15D0-01F6-A03B6566EB8D}"/>
                </a:ext>
              </a:extLst>
            </p:cNvPr>
            <p:cNvSpPr/>
            <p:nvPr/>
          </p:nvSpPr>
          <p:spPr>
            <a:xfrm>
              <a:off x="4623776" y="2619254"/>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cxnSp>
          <p:nvCxnSpPr>
            <p:cNvPr id="8" name="Straight Connector 7">
              <a:extLst>
                <a:ext uri="{FF2B5EF4-FFF2-40B4-BE49-F238E27FC236}">
                  <a16:creationId xmlns:a16="http://schemas.microsoft.com/office/drawing/2014/main" id="{E86EBBF7-F7C6-5F5E-5FF7-D20CDE372EC6}"/>
                </a:ext>
              </a:extLst>
            </p:cNvPr>
            <p:cNvCxnSpPr>
              <a:cxnSpLocks/>
              <a:stCxn id="4" idx="6"/>
              <a:endCxn id="5" idx="2"/>
            </p:cNvCxnSpPr>
            <p:nvPr/>
          </p:nvCxnSpPr>
          <p:spPr>
            <a:xfrm rot="16200000">
              <a:off x="4278773" y="2048223"/>
              <a:ext cx="393396" cy="296612"/>
            </a:xfrm>
            <a:prstGeom prst="line">
              <a:avLst/>
            </a:prstGeom>
            <a:ln w="6350">
              <a:solidFill>
                <a:schemeClr val="tx2">
                  <a:lumMod val="50000"/>
                </a:schemeClr>
              </a:solidFill>
            </a:ln>
            <a:effectLst/>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76D1550-414A-516B-1B88-765476E3049C}"/>
                </a:ext>
              </a:extLst>
            </p:cNvPr>
            <p:cNvCxnSpPr>
              <a:cxnSpLocks/>
              <a:stCxn id="4" idx="6"/>
              <a:endCxn id="6" idx="2"/>
            </p:cNvCxnSpPr>
            <p:nvPr/>
          </p:nvCxnSpPr>
          <p:spPr>
            <a:xfrm rot="16200000">
              <a:off x="4475471" y="2244921"/>
              <a:ext cx="0" cy="296612"/>
            </a:xfrm>
            <a:prstGeom prst="line">
              <a:avLst/>
            </a:prstGeom>
            <a:ln w="6350">
              <a:solidFill>
                <a:schemeClr val="tx2">
                  <a:lumMod val="50000"/>
                </a:schemeClr>
              </a:solidFill>
            </a:ln>
            <a:effectLst/>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CC2B6FE-8448-5E73-00AD-F8145D8AA1BF}"/>
                </a:ext>
              </a:extLst>
            </p:cNvPr>
            <p:cNvCxnSpPr>
              <a:cxnSpLocks/>
              <a:stCxn id="4" idx="6"/>
              <a:endCxn id="7" idx="2"/>
            </p:cNvCxnSpPr>
            <p:nvPr/>
          </p:nvCxnSpPr>
          <p:spPr>
            <a:xfrm rot="16200000" flipH="1">
              <a:off x="4282498" y="2437893"/>
              <a:ext cx="385945" cy="296612"/>
            </a:xfrm>
            <a:prstGeom prst="line">
              <a:avLst/>
            </a:prstGeom>
            <a:ln w="6350">
              <a:solidFill>
                <a:schemeClr val="tx2">
                  <a:lumMod val="50000"/>
                </a:schemeClr>
              </a:solidFill>
            </a:ln>
            <a:effectLst/>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D23B2DD3-CA7F-C44C-8AF2-BF1ADA6C6200}"/>
              </a:ext>
            </a:extLst>
          </p:cNvPr>
          <p:cNvGrpSpPr/>
          <p:nvPr/>
        </p:nvGrpSpPr>
        <p:grpSpPr>
          <a:xfrm rot="5400000">
            <a:off x="2669973" y="1220013"/>
            <a:ext cx="891128" cy="1099177"/>
            <a:chOff x="4029906" y="1839913"/>
            <a:chExt cx="891128" cy="1099177"/>
          </a:xfrm>
        </p:grpSpPr>
        <p:sp>
          <p:nvSpPr>
            <p:cNvPr id="12" name="Google Shape;219;p33">
              <a:extLst>
                <a:ext uri="{FF2B5EF4-FFF2-40B4-BE49-F238E27FC236}">
                  <a16:creationId xmlns:a16="http://schemas.microsoft.com/office/drawing/2014/main" id="{E59BD01E-29E5-0E9D-12AB-FFF898331B0C}"/>
                </a:ext>
              </a:extLst>
            </p:cNvPr>
            <p:cNvSpPr/>
            <p:nvPr/>
          </p:nvSpPr>
          <p:spPr>
            <a:xfrm>
              <a:off x="4029906" y="2233309"/>
              <a:ext cx="297258" cy="319836"/>
            </a:xfrm>
            <a:prstGeom prst="ellipse">
              <a:avLst/>
            </a:prstGeom>
            <a:solidFill>
              <a:schemeClr val="bg2">
                <a:lumMod val="90000"/>
              </a:schemeClr>
            </a:solidFill>
            <a:ln w="3810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sp>
          <p:nvSpPr>
            <p:cNvPr id="13" name="Google Shape;219;p33">
              <a:extLst>
                <a:ext uri="{FF2B5EF4-FFF2-40B4-BE49-F238E27FC236}">
                  <a16:creationId xmlns:a16="http://schemas.microsoft.com/office/drawing/2014/main" id="{9A935396-1364-EA66-E17B-3559D1632877}"/>
                </a:ext>
              </a:extLst>
            </p:cNvPr>
            <p:cNvSpPr/>
            <p:nvPr/>
          </p:nvSpPr>
          <p:spPr>
            <a:xfrm>
              <a:off x="4623776" y="1839913"/>
              <a:ext cx="297258" cy="319836"/>
            </a:xfrm>
            <a:prstGeom prst="ellipse">
              <a:avLst/>
            </a:prstGeom>
            <a:solidFill>
              <a:schemeClr val="bg2">
                <a:lumMod val="90000"/>
              </a:schemeClr>
            </a:solidFill>
            <a:ln w="3810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sp>
          <p:nvSpPr>
            <p:cNvPr id="14" name="Google Shape;219;p33">
              <a:extLst>
                <a:ext uri="{FF2B5EF4-FFF2-40B4-BE49-F238E27FC236}">
                  <a16:creationId xmlns:a16="http://schemas.microsoft.com/office/drawing/2014/main" id="{8E76D025-43A5-2330-45D9-403CCFB6ABA4}"/>
                </a:ext>
              </a:extLst>
            </p:cNvPr>
            <p:cNvSpPr/>
            <p:nvPr/>
          </p:nvSpPr>
          <p:spPr>
            <a:xfrm>
              <a:off x="4623776" y="2233309"/>
              <a:ext cx="297258" cy="319836"/>
            </a:xfrm>
            <a:prstGeom prst="ellipse">
              <a:avLst/>
            </a:prstGeom>
            <a:solidFill>
              <a:schemeClr val="bg2">
                <a:lumMod val="90000"/>
              </a:schemeClr>
            </a:solidFill>
            <a:ln w="3810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sp>
          <p:nvSpPr>
            <p:cNvPr id="16" name="Google Shape;219;p33">
              <a:extLst>
                <a:ext uri="{FF2B5EF4-FFF2-40B4-BE49-F238E27FC236}">
                  <a16:creationId xmlns:a16="http://schemas.microsoft.com/office/drawing/2014/main" id="{372409A8-4857-030D-B251-FC1195CC6E98}"/>
                </a:ext>
              </a:extLst>
            </p:cNvPr>
            <p:cNvSpPr/>
            <p:nvPr/>
          </p:nvSpPr>
          <p:spPr>
            <a:xfrm>
              <a:off x="4623776" y="2619254"/>
              <a:ext cx="297258" cy="319836"/>
            </a:xfrm>
            <a:prstGeom prst="ellipse">
              <a:avLst/>
            </a:prstGeom>
            <a:solidFill>
              <a:schemeClr val="bg2">
                <a:lumMod val="90000"/>
              </a:schemeClr>
            </a:solidFill>
            <a:ln w="3810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dirty="0">
                <a:solidFill>
                  <a:schemeClr val="bg2"/>
                </a:solidFill>
              </a:endParaRPr>
            </a:p>
          </p:txBody>
        </p:sp>
        <p:cxnSp>
          <p:nvCxnSpPr>
            <p:cNvPr id="17" name="Straight Connector 16">
              <a:extLst>
                <a:ext uri="{FF2B5EF4-FFF2-40B4-BE49-F238E27FC236}">
                  <a16:creationId xmlns:a16="http://schemas.microsoft.com/office/drawing/2014/main" id="{044C6836-C51B-5D56-3BE8-BB40A41BC312}"/>
                </a:ext>
              </a:extLst>
            </p:cNvPr>
            <p:cNvCxnSpPr>
              <a:cxnSpLocks/>
              <a:stCxn id="12" idx="6"/>
              <a:endCxn id="13" idx="2"/>
            </p:cNvCxnSpPr>
            <p:nvPr/>
          </p:nvCxnSpPr>
          <p:spPr>
            <a:xfrm rot="16200000">
              <a:off x="4278773" y="2048223"/>
              <a:ext cx="393396" cy="296612"/>
            </a:xfrm>
            <a:prstGeom prst="line">
              <a:avLst/>
            </a:prstGeom>
            <a:ln w="28575">
              <a:solidFill>
                <a:schemeClr val="bg2">
                  <a:lumMod val="25000"/>
                </a:schemeClr>
              </a:solidFill>
            </a:ln>
            <a:effectLst/>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D4A64E4-13EC-9028-6875-78B67CCF9032}"/>
                </a:ext>
              </a:extLst>
            </p:cNvPr>
            <p:cNvCxnSpPr>
              <a:cxnSpLocks/>
              <a:stCxn id="12" idx="6"/>
              <a:endCxn id="14" idx="2"/>
            </p:cNvCxnSpPr>
            <p:nvPr/>
          </p:nvCxnSpPr>
          <p:spPr>
            <a:xfrm rot="16200000">
              <a:off x="4475471" y="2244921"/>
              <a:ext cx="0" cy="296612"/>
            </a:xfrm>
            <a:prstGeom prst="line">
              <a:avLst/>
            </a:prstGeom>
            <a:ln w="28575">
              <a:solidFill>
                <a:schemeClr val="bg2">
                  <a:lumMod val="25000"/>
                </a:schemeClr>
              </a:solidFill>
            </a:ln>
            <a:effectLst/>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C975B0E-CCD6-ADF2-BDF5-76167B5B76DC}"/>
                </a:ext>
              </a:extLst>
            </p:cNvPr>
            <p:cNvCxnSpPr>
              <a:cxnSpLocks/>
              <a:stCxn id="12" idx="6"/>
              <a:endCxn id="16" idx="2"/>
            </p:cNvCxnSpPr>
            <p:nvPr/>
          </p:nvCxnSpPr>
          <p:spPr>
            <a:xfrm rot="16200000" flipH="1">
              <a:off x="4282498" y="2437893"/>
              <a:ext cx="385945" cy="296612"/>
            </a:xfrm>
            <a:prstGeom prst="line">
              <a:avLst/>
            </a:prstGeom>
            <a:ln w="28575">
              <a:solidFill>
                <a:schemeClr val="bg2">
                  <a:lumMod val="25000"/>
                </a:schemeClr>
              </a:solidFill>
            </a:ln>
            <a:effectLst/>
          </p:spPr>
          <p:style>
            <a:lnRef idx="1">
              <a:schemeClr val="accent1"/>
            </a:lnRef>
            <a:fillRef idx="0">
              <a:schemeClr val="accent1"/>
            </a:fillRef>
            <a:effectRef idx="0">
              <a:schemeClr val="accent1"/>
            </a:effectRef>
            <a:fontRef idx="minor">
              <a:schemeClr val="tx1"/>
            </a:fontRef>
          </p:style>
        </p:cxnSp>
      </p:grpSp>
      <p:sp>
        <p:nvSpPr>
          <p:cNvPr id="28" name="TextBox 27">
            <a:extLst>
              <a:ext uri="{FF2B5EF4-FFF2-40B4-BE49-F238E27FC236}">
                <a16:creationId xmlns:a16="http://schemas.microsoft.com/office/drawing/2014/main" id="{79C32D96-89F6-64E2-82B5-F83FE0A33157}"/>
              </a:ext>
            </a:extLst>
          </p:cNvPr>
          <p:cNvSpPr txBox="1"/>
          <p:nvPr/>
        </p:nvSpPr>
        <p:spPr>
          <a:xfrm>
            <a:off x="2522267"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29" name="TextBox 28">
            <a:extLst>
              <a:ext uri="{FF2B5EF4-FFF2-40B4-BE49-F238E27FC236}">
                <a16:creationId xmlns:a16="http://schemas.microsoft.com/office/drawing/2014/main" id="{C97A6508-619B-4378-FA4E-2064B56DE014}"/>
              </a:ext>
            </a:extLst>
          </p:cNvPr>
          <p:cNvSpPr txBox="1"/>
          <p:nvPr/>
        </p:nvSpPr>
        <p:spPr>
          <a:xfrm>
            <a:off x="4480964"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31" name="TextBox 30">
            <a:extLst>
              <a:ext uri="{FF2B5EF4-FFF2-40B4-BE49-F238E27FC236}">
                <a16:creationId xmlns:a16="http://schemas.microsoft.com/office/drawing/2014/main" id="{6FA7C37E-7C10-7C2D-EDB0-44CF85BF2009}"/>
              </a:ext>
            </a:extLst>
          </p:cNvPr>
          <p:cNvSpPr txBox="1"/>
          <p:nvPr/>
        </p:nvSpPr>
        <p:spPr>
          <a:xfrm>
            <a:off x="2884650" y="4745039"/>
            <a:ext cx="461986"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chemeClr val="bg2"/>
                </a:solidFill>
                <a:latin typeface="Trebuchet MS" panose="020B0603020202020204" pitchFamily="34" charset="0"/>
              </a:rPr>
              <a:t>Q</a:t>
            </a:r>
          </a:p>
        </p:txBody>
      </p:sp>
      <p:sp>
        <p:nvSpPr>
          <p:cNvPr id="32" name="TextBox 31">
            <a:extLst>
              <a:ext uri="{FF2B5EF4-FFF2-40B4-BE49-F238E27FC236}">
                <a16:creationId xmlns:a16="http://schemas.microsoft.com/office/drawing/2014/main" id="{52BA3E7C-0D24-CA47-7AD4-E726989BD36B}"/>
              </a:ext>
            </a:extLst>
          </p:cNvPr>
          <p:cNvSpPr txBox="1"/>
          <p:nvPr/>
        </p:nvSpPr>
        <p:spPr>
          <a:xfrm>
            <a:off x="4864578" y="4745038"/>
            <a:ext cx="420308"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chemeClr val="tx2">
                    <a:lumMod val="75000"/>
                  </a:schemeClr>
                </a:solidFill>
                <a:latin typeface="Trebuchet MS" panose="020B0603020202020204" pitchFamily="34" charset="0"/>
              </a:rPr>
              <a:t>K</a:t>
            </a:r>
          </a:p>
        </p:txBody>
      </p:sp>
      <p:sp>
        <p:nvSpPr>
          <p:cNvPr id="34" name="TextBox 33">
            <a:extLst>
              <a:ext uri="{FF2B5EF4-FFF2-40B4-BE49-F238E27FC236}">
                <a16:creationId xmlns:a16="http://schemas.microsoft.com/office/drawing/2014/main" id="{79210CC6-F910-0897-1F9A-06E6D44743AD}"/>
              </a:ext>
            </a:extLst>
          </p:cNvPr>
          <p:cNvSpPr txBox="1"/>
          <p:nvPr/>
        </p:nvSpPr>
        <p:spPr>
          <a:xfrm>
            <a:off x="2785264" y="5367710"/>
            <a:ext cx="660758"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2"/>
                </a:solidFill>
                <a:latin typeface="Trebuchet MS" panose="020B0603020202020204" pitchFamily="34" charset="0"/>
              </a:rPr>
              <a:t>Query</a:t>
            </a:r>
          </a:p>
        </p:txBody>
      </p:sp>
      <p:sp>
        <p:nvSpPr>
          <p:cNvPr id="35" name="TextBox 34">
            <a:extLst>
              <a:ext uri="{FF2B5EF4-FFF2-40B4-BE49-F238E27FC236}">
                <a16:creationId xmlns:a16="http://schemas.microsoft.com/office/drawing/2014/main" id="{A2C00DED-DDE7-DE12-7917-6AD50CDF8D00}"/>
              </a:ext>
            </a:extLst>
          </p:cNvPr>
          <p:cNvSpPr txBox="1"/>
          <p:nvPr/>
        </p:nvSpPr>
        <p:spPr>
          <a:xfrm>
            <a:off x="4838129" y="5367710"/>
            <a:ext cx="473206"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tx2">
                    <a:lumMod val="75000"/>
                  </a:schemeClr>
                </a:solidFill>
                <a:latin typeface="Trebuchet MS" panose="020B0603020202020204" pitchFamily="34" charset="0"/>
              </a:rPr>
              <a:t>Key</a:t>
            </a:r>
          </a:p>
        </p:txBody>
      </p:sp>
      <p:graphicFrame>
        <p:nvGraphicFramePr>
          <p:cNvPr id="37" name="Table 36">
            <a:extLst>
              <a:ext uri="{FF2B5EF4-FFF2-40B4-BE49-F238E27FC236}">
                <a16:creationId xmlns:a16="http://schemas.microsoft.com/office/drawing/2014/main" id="{69AFD335-45D6-F01B-0CD5-14C95C130572}"/>
              </a:ext>
            </a:extLst>
          </p:cNvPr>
          <p:cNvGraphicFramePr>
            <a:graphicFrameLocks noGrp="1"/>
          </p:cNvGraphicFramePr>
          <p:nvPr>
            <p:extLst>
              <p:ext uri="{D42A27DB-BD31-4B8C-83A1-F6EECF244321}">
                <p14:modId xmlns:p14="http://schemas.microsoft.com/office/powerpoint/2010/main" val="1813296502"/>
              </p:ext>
            </p:extLst>
          </p:nvPr>
        </p:nvGraphicFramePr>
        <p:xfrm>
          <a:off x="668967" y="2393448"/>
          <a:ext cx="1467301" cy="1783080"/>
        </p:xfrm>
        <a:graphic>
          <a:graphicData uri="http://schemas.openxmlformats.org/drawingml/2006/table">
            <a:tbl>
              <a:tblPr firstRow="1" bandRow="1">
                <a:tableStyleId>{5C22544A-7EE6-4342-B048-85BDC9FD1C3A}</a:tableStyleId>
              </a:tblPr>
              <a:tblGrid>
                <a:gridCol w="1467301">
                  <a:extLst>
                    <a:ext uri="{9D8B030D-6E8A-4147-A177-3AD203B41FA5}">
                      <a16:colId xmlns:a16="http://schemas.microsoft.com/office/drawing/2014/main" val="1361182073"/>
                    </a:ext>
                  </a:extLst>
                </a:gridCol>
              </a:tblGrid>
              <a:tr h="356616">
                <a:tc>
                  <a:txBody>
                    <a:bodyPr/>
                    <a:lstStyle/>
                    <a:p>
                      <a:pPr algn="ctr"/>
                      <a:r>
                        <a:rPr lang="en-US" sz="2000" b="0" dirty="0">
                          <a:solidFill>
                            <a:sysClr val="windowText" lastClr="000000"/>
                          </a:solidFill>
                        </a:rPr>
                        <a:t>I</a:t>
                      </a:r>
                    </a:p>
                  </a:txBody>
                  <a:tcPr marL="27432" marR="27432" marT="13716" marB="137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85588421"/>
                  </a:ext>
                </a:extLst>
              </a:tr>
              <a:tr h="356616">
                <a:tc>
                  <a:txBody>
                    <a:bodyPr/>
                    <a:lstStyle/>
                    <a:p>
                      <a:pPr algn="ctr"/>
                      <a:r>
                        <a:rPr lang="en-US" sz="2000" dirty="0">
                          <a:solidFill>
                            <a:sysClr val="windowText" lastClr="000000"/>
                          </a:solidFill>
                        </a:rPr>
                        <a:t>am</a:t>
                      </a:r>
                    </a:p>
                  </a:txBody>
                  <a:tcPr marL="27432" marR="27432" marT="13716" marB="137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313487"/>
                  </a:ext>
                </a:extLst>
              </a:tr>
              <a:tr h="356616">
                <a:tc>
                  <a:txBody>
                    <a:bodyPr/>
                    <a:lstStyle/>
                    <a:p>
                      <a:pPr algn="ctr"/>
                      <a:r>
                        <a:rPr lang="en-US" sz="2000" dirty="0">
                          <a:solidFill>
                            <a:sysClr val="windowText" lastClr="000000"/>
                          </a:solidFill>
                        </a:rPr>
                        <a:t>the</a:t>
                      </a:r>
                    </a:p>
                  </a:txBody>
                  <a:tcPr marL="27432" marR="27432" marT="13716" marB="137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803123"/>
                  </a:ext>
                </a:extLst>
              </a:tr>
              <a:tr h="356616">
                <a:tc>
                  <a:txBody>
                    <a:bodyPr/>
                    <a:lstStyle/>
                    <a:p>
                      <a:pPr algn="ctr"/>
                      <a:r>
                        <a:rPr lang="en-US" sz="2000" dirty="0">
                          <a:solidFill>
                            <a:sysClr val="windowText" lastClr="000000"/>
                          </a:solidFill>
                        </a:rPr>
                        <a:t>very</a:t>
                      </a:r>
                    </a:p>
                  </a:txBody>
                  <a:tcPr marL="27432" marR="27432" marT="13716" marB="137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5083759"/>
                  </a:ext>
                </a:extLst>
              </a:tr>
              <a:tr h="356616">
                <a:tc>
                  <a:txBody>
                    <a:bodyPr/>
                    <a:lstStyle/>
                    <a:p>
                      <a:pPr algn="ctr"/>
                      <a:r>
                        <a:rPr lang="en-US" sz="2000" dirty="0">
                          <a:solidFill>
                            <a:sysClr val="windowText" lastClr="000000"/>
                          </a:solidFill>
                        </a:rPr>
                        <a:t>model</a:t>
                      </a:r>
                    </a:p>
                  </a:txBody>
                  <a:tcPr marL="27432" marR="27432" marT="13716" marB="137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0733648"/>
                  </a:ext>
                </a:extLst>
              </a:tr>
            </a:tbl>
          </a:graphicData>
        </a:graphic>
      </p:graphicFrame>
      <p:sp>
        <p:nvSpPr>
          <p:cNvPr id="27" name="TextBox 26">
            <a:extLst>
              <a:ext uri="{FF2B5EF4-FFF2-40B4-BE49-F238E27FC236}">
                <a16:creationId xmlns:a16="http://schemas.microsoft.com/office/drawing/2014/main" id="{1BE30D35-9990-4D12-88E8-2C5408E28ADE}"/>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23151713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D7879E8-8E2C-FEFD-1995-CA1038B5BE3E}"/>
              </a:ext>
            </a:extLst>
          </p:cNvPr>
          <p:cNvGrpSpPr/>
          <p:nvPr/>
        </p:nvGrpSpPr>
        <p:grpSpPr>
          <a:xfrm rot="5400000">
            <a:off x="2669973" y="1220013"/>
            <a:ext cx="891128" cy="1099177"/>
            <a:chOff x="4029906" y="1839913"/>
            <a:chExt cx="891128" cy="1099177"/>
          </a:xfrm>
        </p:grpSpPr>
        <p:sp>
          <p:nvSpPr>
            <p:cNvPr id="13" name="Google Shape;219;p33">
              <a:extLst>
                <a:ext uri="{FF2B5EF4-FFF2-40B4-BE49-F238E27FC236}">
                  <a16:creationId xmlns:a16="http://schemas.microsoft.com/office/drawing/2014/main" id="{7C8DFEFB-49F6-E856-2FB0-F3B0B134DA2F}"/>
                </a:ext>
              </a:extLst>
            </p:cNvPr>
            <p:cNvSpPr/>
            <p:nvPr/>
          </p:nvSpPr>
          <p:spPr>
            <a:xfrm>
              <a:off x="4029906" y="2233309"/>
              <a:ext cx="297258" cy="319836"/>
            </a:xfrm>
            <a:prstGeom prst="ellipse">
              <a:avLst/>
            </a:prstGeom>
            <a:solidFill>
              <a:schemeClr val="bg2">
                <a:lumMod val="90000"/>
              </a:schemeClr>
            </a:solidFill>
            <a:ln w="3810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14" name="Google Shape;219;p33">
              <a:extLst>
                <a:ext uri="{FF2B5EF4-FFF2-40B4-BE49-F238E27FC236}">
                  <a16:creationId xmlns:a16="http://schemas.microsoft.com/office/drawing/2014/main" id="{7CFC14DB-C807-0207-9525-CCE4B4DD089C}"/>
                </a:ext>
              </a:extLst>
            </p:cNvPr>
            <p:cNvSpPr/>
            <p:nvPr/>
          </p:nvSpPr>
          <p:spPr>
            <a:xfrm>
              <a:off x="4623776" y="1839913"/>
              <a:ext cx="297258" cy="319836"/>
            </a:xfrm>
            <a:prstGeom prst="ellipse">
              <a:avLst/>
            </a:prstGeom>
            <a:solidFill>
              <a:schemeClr val="bg2">
                <a:lumMod val="90000"/>
              </a:schemeClr>
            </a:solidFill>
            <a:ln w="3810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16" name="Google Shape;219;p33">
              <a:extLst>
                <a:ext uri="{FF2B5EF4-FFF2-40B4-BE49-F238E27FC236}">
                  <a16:creationId xmlns:a16="http://schemas.microsoft.com/office/drawing/2014/main" id="{3DE8ED20-5F0B-AC64-E3FA-166DF3C1D9CF}"/>
                </a:ext>
              </a:extLst>
            </p:cNvPr>
            <p:cNvSpPr/>
            <p:nvPr/>
          </p:nvSpPr>
          <p:spPr>
            <a:xfrm>
              <a:off x="4623776" y="2233309"/>
              <a:ext cx="297258" cy="319836"/>
            </a:xfrm>
            <a:prstGeom prst="ellipse">
              <a:avLst/>
            </a:prstGeom>
            <a:solidFill>
              <a:schemeClr val="bg2">
                <a:lumMod val="90000"/>
              </a:schemeClr>
            </a:solidFill>
            <a:ln w="3810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17" name="Google Shape;219;p33">
              <a:extLst>
                <a:ext uri="{FF2B5EF4-FFF2-40B4-BE49-F238E27FC236}">
                  <a16:creationId xmlns:a16="http://schemas.microsoft.com/office/drawing/2014/main" id="{2639461B-42F6-0F98-1394-D5F441DDA428}"/>
                </a:ext>
              </a:extLst>
            </p:cNvPr>
            <p:cNvSpPr/>
            <p:nvPr/>
          </p:nvSpPr>
          <p:spPr>
            <a:xfrm>
              <a:off x="4623776" y="2619254"/>
              <a:ext cx="297258" cy="319836"/>
            </a:xfrm>
            <a:prstGeom prst="ellipse">
              <a:avLst/>
            </a:prstGeom>
            <a:solidFill>
              <a:schemeClr val="bg2">
                <a:lumMod val="90000"/>
              </a:schemeClr>
            </a:solidFill>
            <a:ln w="3810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dirty="0"/>
            </a:p>
          </p:txBody>
        </p:sp>
        <p:cxnSp>
          <p:nvCxnSpPr>
            <p:cNvPr id="25" name="Straight Connector 24">
              <a:extLst>
                <a:ext uri="{FF2B5EF4-FFF2-40B4-BE49-F238E27FC236}">
                  <a16:creationId xmlns:a16="http://schemas.microsoft.com/office/drawing/2014/main" id="{AD695DEB-268C-F560-0F7A-A4F0969BCE37}"/>
                </a:ext>
              </a:extLst>
            </p:cNvPr>
            <p:cNvCxnSpPr>
              <a:cxnSpLocks/>
              <a:stCxn id="13" idx="6"/>
              <a:endCxn id="14" idx="2"/>
            </p:cNvCxnSpPr>
            <p:nvPr/>
          </p:nvCxnSpPr>
          <p:spPr>
            <a:xfrm rot="16200000">
              <a:off x="4278773" y="2048223"/>
              <a:ext cx="393396" cy="296612"/>
            </a:xfrm>
            <a:prstGeom prst="line">
              <a:avLst/>
            </a:prstGeom>
            <a:ln w="28575">
              <a:solidFill>
                <a:schemeClr val="bg2">
                  <a:lumMod val="25000"/>
                </a:schemeClr>
              </a:solidFill>
            </a:ln>
            <a:effectLst/>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0383A25-837E-8509-4E3A-7AEA25B9AEF9}"/>
                </a:ext>
              </a:extLst>
            </p:cNvPr>
            <p:cNvCxnSpPr>
              <a:cxnSpLocks/>
              <a:stCxn id="13" idx="6"/>
              <a:endCxn id="16" idx="2"/>
            </p:cNvCxnSpPr>
            <p:nvPr/>
          </p:nvCxnSpPr>
          <p:spPr>
            <a:xfrm rot="16200000">
              <a:off x="4475471" y="2244921"/>
              <a:ext cx="0" cy="296612"/>
            </a:xfrm>
            <a:prstGeom prst="line">
              <a:avLst/>
            </a:prstGeom>
            <a:ln w="28575">
              <a:solidFill>
                <a:schemeClr val="bg2">
                  <a:lumMod val="25000"/>
                </a:schemeClr>
              </a:solidFill>
            </a:ln>
            <a:effectLst/>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8DA9750-512C-552B-3555-706DE3AD3505}"/>
                </a:ext>
              </a:extLst>
            </p:cNvPr>
            <p:cNvCxnSpPr>
              <a:cxnSpLocks/>
              <a:stCxn id="13" idx="6"/>
              <a:endCxn id="17" idx="2"/>
            </p:cNvCxnSpPr>
            <p:nvPr/>
          </p:nvCxnSpPr>
          <p:spPr>
            <a:xfrm rot="16200000" flipH="1">
              <a:off x="4282498" y="2437893"/>
              <a:ext cx="385945" cy="296612"/>
            </a:xfrm>
            <a:prstGeom prst="line">
              <a:avLst/>
            </a:prstGeom>
            <a:ln w="28575">
              <a:solidFill>
                <a:schemeClr val="bg2">
                  <a:lumMod val="25000"/>
                </a:schemeClr>
              </a:solidFill>
            </a:ln>
            <a:effectLst/>
          </p:spPr>
          <p:style>
            <a:lnRef idx="1">
              <a:schemeClr val="accent1"/>
            </a:lnRef>
            <a:fillRef idx="0">
              <a:schemeClr val="accent1"/>
            </a:fillRef>
            <a:effectRef idx="0">
              <a:schemeClr val="accent1"/>
            </a:effectRef>
            <a:fontRef idx="minor">
              <a:schemeClr val="tx1"/>
            </a:fontRef>
          </p:style>
        </p:cxnSp>
      </p:grpSp>
      <p:sp>
        <p:nvSpPr>
          <p:cNvPr id="48" name="TextBox 47">
            <a:extLst>
              <a:ext uri="{FF2B5EF4-FFF2-40B4-BE49-F238E27FC236}">
                <a16:creationId xmlns:a16="http://schemas.microsoft.com/office/drawing/2014/main" id="{0AEE974E-857F-82DB-FFB7-460D6F0E1A6B}"/>
              </a:ext>
            </a:extLst>
          </p:cNvPr>
          <p:cNvSpPr txBox="1"/>
          <p:nvPr/>
        </p:nvSpPr>
        <p:spPr>
          <a:xfrm>
            <a:off x="2522267"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49" name="TextBox 48">
            <a:extLst>
              <a:ext uri="{FF2B5EF4-FFF2-40B4-BE49-F238E27FC236}">
                <a16:creationId xmlns:a16="http://schemas.microsoft.com/office/drawing/2014/main" id="{2C270571-0A0B-2831-E43B-DE555860B6FA}"/>
              </a:ext>
            </a:extLst>
          </p:cNvPr>
          <p:cNvSpPr txBox="1"/>
          <p:nvPr/>
        </p:nvSpPr>
        <p:spPr>
          <a:xfrm>
            <a:off x="4480964"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51" name="TextBox 50">
            <a:extLst>
              <a:ext uri="{FF2B5EF4-FFF2-40B4-BE49-F238E27FC236}">
                <a16:creationId xmlns:a16="http://schemas.microsoft.com/office/drawing/2014/main" id="{936B5A4B-6434-F8AF-426B-B2F40F325F70}"/>
              </a:ext>
            </a:extLst>
          </p:cNvPr>
          <p:cNvSpPr txBox="1"/>
          <p:nvPr/>
        </p:nvSpPr>
        <p:spPr>
          <a:xfrm>
            <a:off x="2884650" y="4745039"/>
            <a:ext cx="461986"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chemeClr val="bg2"/>
                </a:solidFill>
                <a:latin typeface="Trebuchet MS" panose="020B0603020202020204" pitchFamily="34" charset="0"/>
              </a:rPr>
              <a:t>Q</a:t>
            </a:r>
          </a:p>
        </p:txBody>
      </p:sp>
      <p:sp>
        <p:nvSpPr>
          <p:cNvPr id="52" name="TextBox 51">
            <a:extLst>
              <a:ext uri="{FF2B5EF4-FFF2-40B4-BE49-F238E27FC236}">
                <a16:creationId xmlns:a16="http://schemas.microsoft.com/office/drawing/2014/main" id="{CE3CB8C3-0E9B-4206-3EB6-3FD9E5FE091B}"/>
              </a:ext>
            </a:extLst>
          </p:cNvPr>
          <p:cNvSpPr txBox="1"/>
          <p:nvPr/>
        </p:nvSpPr>
        <p:spPr>
          <a:xfrm>
            <a:off x="4864578" y="4745038"/>
            <a:ext cx="420308"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chemeClr val="tx2">
                    <a:lumMod val="50000"/>
                  </a:schemeClr>
                </a:solidFill>
                <a:latin typeface="Trebuchet MS" panose="020B0603020202020204" pitchFamily="34" charset="0"/>
              </a:rPr>
              <a:t>K</a:t>
            </a:r>
          </a:p>
        </p:txBody>
      </p:sp>
      <p:sp>
        <p:nvSpPr>
          <p:cNvPr id="54" name="TextBox 53">
            <a:extLst>
              <a:ext uri="{FF2B5EF4-FFF2-40B4-BE49-F238E27FC236}">
                <a16:creationId xmlns:a16="http://schemas.microsoft.com/office/drawing/2014/main" id="{872FDBBC-4454-9C4E-2AF2-DEE8EB39EBA3}"/>
              </a:ext>
            </a:extLst>
          </p:cNvPr>
          <p:cNvSpPr txBox="1"/>
          <p:nvPr/>
        </p:nvSpPr>
        <p:spPr>
          <a:xfrm>
            <a:off x="2785264" y="5367710"/>
            <a:ext cx="660758"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2"/>
                </a:solidFill>
                <a:latin typeface="Trebuchet MS" panose="020B0603020202020204" pitchFamily="34" charset="0"/>
              </a:rPr>
              <a:t>Query</a:t>
            </a:r>
          </a:p>
        </p:txBody>
      </p:sp>
      <p:sp>
        <p:nvSpPr>
          <p:cNvPr id="55" name="TextBox 54">
            <a:extLst>
              <a:ext uri="{FF2B5EF4-FFF2-40B4-BE49-F238E27FC236}">
                <a16:creationId xmlns:a16="http://schemas.microsoft.com/office/drawing/2014/main" id="{B4223FC1-9940-B95B-ABE2-61773B601A8D}"/>
              </a:ext>
            </a:extLst>
          </p:cNvPr>
          <p:cNvSpPr txBox="1"/>
          <p:nvPr/>
        </p:nvSpPr>
        <p:spPr>
          <a:xfrm>
            <a:off x="4838129" y="5367710"/>
            <a:ext cx="473206"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tx2">
                    <a:lumMod val="50000"/>
                  </a:schemeClr>
                </a:solidFill>
                <a:latin typeface="Trebuchet MS" panose="020B0603020202020204" pitchFamily="34" charset="0"/>
              </a:rPr>
              <a:t>Key</a:t>
            </a:r>
          </a:p>
        </p:txBody>
      </p:sp>
      <p:graphicFrame>
        <p:nvGraphicFramePr>
          <p:cNvPr id="61" name="Table 60">
            <a:extLst>
              <a:ext uri="{FF2B5EF4-FFF2-40B4-BE49-F238E27FC236}">
                <a16:creationId xmlns:a16="http://schemas.microsoft.com/office/drawing/2014/main" id="{C5A3BF72-7548-F814-6235-77128795C105}"/>
              </a:ext>
            </a:extLst>
          </p:cNvPr>
          <p:cNvGraphicFramePr>
            <a:graphicFrameLocks noGrp="1"/>
          </p:cNvGraphicFramePr>
          <p:nvPr>
            <p:extLst>
              <p:ext uri="{D42A27DB-BD31-4B8C-83A1-F6EECF244321}">
                <p14:modId xmlns:p14="http://schemas.microsoft.com/office/powerpoint/2010/main" val="1624419165"/>
              </p:ext>
            </p:extLst>
          </p:nvPr>
        </p:nvGraphicFramePr>
        <p:xfrm>
          <a:off x="668967" y="2393448"/>
          <a:ext cx="1467301" cy="1783080"/>
        </p:xfrm>
        <a:graphic>
          <a:graphicData uri="http://schemas.openxmlformats.org/drawingml/2006/table">
            <a:tbl>
              <a:tblPr firstRow="1" bandRow="1">
                <a:tableStyleId>{5C22544A-7EE6-4342-B048-85BDC9FD1C3A}</a:tableStyleId>
              </a:tblPr>
              <a:tblGrid>
                <a:gridCol w="1467301">
                  <a:extLst>
                    <a:ext uri="{9D8B030D-6E8A-4147-A177-3AD203B41FA5}">
                      <a16:colId xmlns:a16="http://schemas.microsoft.com/office/drawing/2014/main" val="1361182073"/>
                    </a:ext>
                  </a:extLst>
                </a:gridCol>
              </a:tblGrid>
              <a:tr h="356616">
                <a:tc>
                  <a:txBody>
                    <a:bodyPr/>
                    <a:lstStyle/>
                    <a:p>
                      <a:pPr algn="ctr"/>
                      <a:r>
                        <a:rPr lang="en-US" sz="2000" b="0" dirty="0">
                          <a:solidFill>
                            <a:sysClr val="windowText" lastClr="000000"/>
                          </a:solidFill>
                        </a:rPr>
                        <a:t>I</a:t>
                      </a: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85588421"/>
                  </a:ext>
                </a:extLst>
              </a:tr>
              <a:tr h="356616">
                <a:tc>
                  <a:txBody>
                    <a:bodyPr/>
                    <a:lstStyle/>
                    <a:p>
                      <a:pPr algn="ctr"/>
                      <a:r>
                        <a:rPr lang="en-US" sz="2000" dirty="0">
                          <a:solidFill>
                            <a:sysClr val="windowText" lastClr="000000"/>
                          </a:solidFill>
                        </a:rPr>
                        <a:t>am</a:t>
                      </a: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9313487"/>
                  </a:ext>
                </a:extLst>
              </a:tr>
              <a:tr h="356616">
                <a:tc>
                  <a:txBody>
                    <a:bodyPr/>
                    <a:lstStyle/>
                    <a:p>
                      <a:pPr algn="ctr"/>
                      <a:r>
                        <a:rPr lang="en-US" sz="2000" dirty="0">
                          <a:solidFill>
                            <a:sysClr val="windowText" lastClr="000000"/>
                          </a:solidFill>
                        </a:rPr>
                        <a:t>the</a:t>
                      </a: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803123"/>
                  </a:ext>
                </a:extLst>
              </a:tr>
              <a:tr h="356616">
                <a:tc>
                  <a:txBody>
                    <a:bodyPr/>
                    <a:lstStyle/>
                    <a:p>
                      <a:pPr algn="ctr"/>
                      <a:r>
                        <a:rPr lang="en-US" sz="2000" dirty="0">
                          <a:solidFill>
                            <a:sysClr val="windowText" lastClr="000000"/>
                          </a:solidFill>
                        </a:rPr>
                        <a:t>very</a:t>
                      </a: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25083759"/>
                  </a:ext>
                </a:extLst>
              </a:tr>
              <a:tr h="356616">
                <a:tc>
                  <a:txBody>
                    <a:bodyPr/>
                    <a:lstStyle/>
                    <a:p>
                      <a:pPr algn="ctr"/>
                      <a:r>
                        <a:rPr lang="en-US" sz="2000" dirty="0">
                          <a:solidFill>
                            <a:sysClr val="windowText" lastClr="000000"/>
                          </a:solidFill>
                        </a:rPr>
                        <a:t>model</a:t>
                      </a: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50733648"/>
                  </a:ext>
                </a:extLst>
              </a:tr>
            </a:tbl>
          </a:graphicData>
        </a:graphic>
      </p:graphicFrame>
      <p:graphicFrame>
        <p:nvGraphicFramePr>
          <p:cNvPr id="62" name="Table 61">
            <a:extLst>
              <a:ext uri="{FF2B5EF4-FFF2-40B4-BE49-F238E27FC236}">
                <a16:creationId xmlns:a16="http://schemas.microsoft.com/office/drawing/2014/main" id="{7726716C-28BE-7B43-EFCB-81517DDCE601}"/>
              </a:ext>
            </a:extLst>
          </p:cNvPr>
          <p:cNvGraphicFramePr>
            <a:graphicFrameLocks noGrp="1"/>
          </p:cNvGraphicFramePr>
          <p:nvPr>
            <p:extLst>
              <p:ext uri="{D42A27DB-BD31-4B8C-83A1-F6EECF244321}">
                <p14:modId xmlns:p14="http://schemas.microsoft.com/office/powerpoint/2010/main" val="2166836136"/>
              </p:ext>
            </p:extLst>
          </p:nvPr>
        </p:nvGraphicFramePr>
        <p:xfrm>
          <a:off x="4095018" y="2393448"/>
          <a:ext cx="1959429" cy="1783080"/>
        </p:xfrm>
        <a:graphic>
          <a:graphicData uri="http://schemas.openxmlformats.org/drawingml/2006/table">
            <a:tbl>
              <a:tblPr firstRow="1" bandRow="1">
                <a:tableStyleId>{5C22544A-7EE6-4342-B048-85BDC9FD1C3A}</a:tableStyleId>
              </a:tblPr>
              <a:tblGrid>
                <a:gridCol w="653143">
                  <a:extLst>
                    <a:ext uri="{9D8B030D-6E8A-4147-A177-3AD203B41FA5}">
                      <a16:colId xmlns:a16="http://schemas.microsoft.com/office/drawing/2014/main" val="3368994715"/>
                    </a:ext>
                  </a:extLst>
                </a:gridCol>
                <a:gridCol w="653143">
                  <a:extLst>
                    <a:ext uri="{9D8B030D-6E8A-4147-A177-3AD203B41FA5}">
                      <a16:colId xmlns:a16="http://schemas.microsoft.com/office/drawing/2014/main" val="222542264"/>
                    </a:ext>
                  </a:extLst>
                </a:gridCol>
                <a:gridCol w="653143">
                  <a:extLst>
                    <a:ext uri="{9D8B030D-6E8A-4147-A177-3AD203B41FA5}">
                      <a16:colId xmlns:a16="http://schemas.microsoft.com/office/drawing/2014/main" val="775745858"/>
                    </a:ext>
                  </a:extLst>
                </a:gridCol>
              </a:tblGrid>
              <a:tr h="356616">
                <a:tc>
                  <a:txBody>
                    <a:bodyPr/>
                    <a:lstStyle/>
                    <a:p>
                      <a:pPr algn="ctr"/>
                      <a:endParaRPr lang="en-US" sz="400" b="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b="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b="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476814738"/>
                  </a:ext>
                </a:extLst>
              </a:tr>
              <a:tr h="356616">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4124900012"/>
                  </a:ext>
                </a:extLst>
              </a:tr>
              <a:tr h="356616">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638413106"/>
                  </a:ext>
                </a:extLst>
              </a:tr>
              <a:tr h="356616">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391420517"/>
                  </a:ext>
                </a:extLst>
              </a:tr>
              <a:tr h="356616">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364773406"/>
                  </a:ext>
                </a:extLst>
              </a:tr>
            </a:tbl>
          </a:graphicData>
        </a:graphic>
      </p:graphicFrame>
      <p:graphicFrame>
        <p:nvGraphicFramePr>
          <p:cNvPr id="63" name="Table 62">
            <a:extLst>
              <a:ext uri="{FF2B5EF4-FFF2-40B4-BE49-F238E27FC236}">
                <a16:creationId xmlns:a16="http://schemas.microsoft.com/office/drawing/2014/main" id="{D87178C9-7D25-FB59-725C-41D8F826F5FE}"/>
              </a:ext>
            </a:extLst>
          </p:cNvPr>
          <p:cNvGraphicFramePr>
            <a:graphicFrameLocks noGrp="1"/>
          </p:cNvGraphicFramePr>
          <p:nvPr>
            <p:extLst>
              <p:ext uri="{D42A27DB-BD31-4B8C-83A1-F6EECF244321}">
                <p14:modId xmlns:p14="http://schemas.microsoft.com/office/powerpoint/2010/main" val="1944080509"/>
              </p:ext>
            </p:extLst>
          </p:nvPr>
        </p:nvGraphicFramePr>
        <p:xfrm>
          <a:off x="2135929" y="2393448"/>
          <a:ext cx="1959429" cy="1783080"/>
        </p:xfrm>
        <a:graphic>
          <a:graphicData uri="http://schemas.openxmlformats.org/drawingml/2006/table">
            <a:tbl>
              <a:tblPr firstRow="1" bandRow="1">
                <a:tableStyleId>{5C22544A-7EE6-4342-B048-85BDC9FD1C3A}</a:tableStyleId>
              </a:tblPr>
              <a:tblGrid>
                <a:gridCol w="653143">
                  <a:extLst>
                    <a:ext uri="{9D8B030D-6E8A-4147-A177-3AD203B41FA5}">
                      <a16:colId xmlns:a16="http://schemas.microsoft.com/office/drawing/2014/main" val="2825594157"/>
                    </a:ext>
                  </a:extLst>
                </a:gridCol>
                <a:gridCol w="653143">
                  <a:extLst>
                    <a:ext uri="{9D8B030D-6E8A-4147-A177-3AD203B41FA5}">
                      <a16:colId xmlns:a16="http://schemas.microsoft.com/office/drawing/2014/main" val="2380776213"/>
                    </a:ext>
                  </a:extLst>
                </a:gridCol>
                <a:gridCol w="653143">
                  <a:extLst>
                    <a:ext uri="{9D8B030D-6E8A-4147-A177-3AD203B41FA5}">
                      <a16:colId xmlns:a16="http://schemas.microsoft.com/office/drawing/2014/main" val="425686440"/>
                    </a:ext>
                  </a:extLst>
                </a:gridCol>
              </a:tblGrid>
              <a:tr h="356616">
                <a:tc>
                  <a:txBody>
                    <a:bodyPr/>
                    <a:lstStyle/>
                    <a:p>
                      <a:pPr algn="ctr"/>
                      <a:endParaRPr lang="en-US" sz="400" b="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b="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b="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024863785"/>
                  </a:ext>
                </a:extLst>
              </a:tr>
              <a:tr h="356616">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044682664"/>
                  </a:ext>
                </a:extLst>
              </a:tr>
              <a:tr h="356616">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258547149"/>
                  </a:ext>
                </a:extLst>
              </a:tr>
              <a:tr h="356616">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8215260"/>
                  </a:ext>
                </a:extLst>
              </a:tr>
              <a:tr h="356616">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70909079"/>
                  </a:ext>
                </a:extLst>
              </a:tr>
            </a:tbl>
          </a:graphicData>
        </a:graphic>
      </p:graphicFrame>
      <p:grpSp>
        <p:nvGrpSpPr>
          <p:cNvPr id="28" name="Group 27">
            <a:extLst>
              <a:ext uri="{FF2B5EF4-FFF2-40B4-BE49-F238E27FC236}">
                <a16:creationId xmlns:a16="http://schemas.microsoft.com/office/drawing/2014/main" id="{F1DE1928-DD78-4A2E-84EA-DCEBE662B1D7}"/>
              </a:ext>
            </a:extLst>
          </p:cNvPr>
          <p:cNvGrpSpPr/>
          <p:nvPr/>
        </p:nvGrpSpPr>
        <p:grpSpPr>
          <a:xfrm rot="5400000">
            <a:off x="4628776" y="1254005"/>
            <a:ext cx="891128" cy="1099177"/>
            <a:chOff x="4029906" y="1839913"/>
            <a:chExt cx="891128" cy="1099177"/>
          </a:xfrm>
        </p:grpSpPr>
        <p:sp>
          <p:nvSpPr>
            <p:cNvPr id="29" name="Google Shape;219;p33">
              <a:extLst>
                <a:ext uri="{FF2B5EF4-FFF2-40B4-BE49-F238E27FC236}">
                  <a16:creationId xmlns:a16="http://schemas.microsoft.com/office/drawing/2014/main" id="{A4A91C82-92AF-4A3B-871D-EFDE89343196}"/>
                </a:ext>
              </a:extLst>
            </p:cNvPr>
            <p:cNvSpPr/>
            <p:nvPr/>
          </p:nvSpPr>
          <p:spPr>
            <a:xfrm>
              <a:off x="4029906" y="2233309"/>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sp>
          <p:nvSpPr>
            <p:cNvPr id="30" name="Google Shape;219;p33">
              <a:extLst>
                <a:ext uri="{FF2B5EF4-FFF2-40B4-BE49-F238E27FC236}">
                  <a16:creationId xmlns:a16="http://schemas.microsoft.com/office/drawing/2014/main" id="{9350ABA2-B1BD-436A-B174-4515CB2FF696}"/>
                </a:ext>
              </a:extLst>
            </p:cNvPr>
            <p:cNvSpPr/>
            <p:nvPr/>
          </p:nvSpPr>
          <p:spPr>
            <a:xfrm>
              <a:off x="4623776" y="1839913"/>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sp>
          <p:nvSpPr>
            <p:cNvPr id="31" name="Google Shape;219;p33">
              <a:extLst>
                <a:ext uri="{FF2B5EF4-FFF2-40B4-BE49-F238E27FC236}">
                  <a16:creationId xmlns:a16="http://schemas.microsoft.com/office/drawing/2014/main" id="{94B8CBBA-DBB8-4C6C-B0EA-FE060A3BD950}"/>
                </a:ext>
              </a:extLst>
            </p:cNvPr>
            <p:cNvSpPr/>
            <p:nvPr/>
          </p:nvSpPr>
          <p:spPr>
            <a:xfrm>
              <a:off x="4623776" y="2233309"/>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sp>
          <p:nvSpPr>
            <p:cNvPr id="34" name="Google Shape;219;p33">
              <a:extLst>
                <a:ext uri="{FF2B5EF4-FFF2-40B4-BE49-F238E27FC236}">
                  <a16:creationId xmlns:a16="http://schemas.microsoft.com/office/drawing/2014/main" id="{33FC5DA4-F9A7-44EA-AA99-36EA55258115}"/>
                </a:ext>
              </a:extLst>
            </p:cNvPr>
            <p:cNvSpPr/>
            <p:nvPr/>
          </p:nvSpPr>
          <p:spPr>
            <a:xfrm>
              <a:off x="4623776" y="2619254"/>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solidFill>
                  <a:schemeClr val="bg2"/>
                </a:solidFill>
              </a:endParaRPr>
            </a:p>
          </p:txBody>
        </p:sp>
        <p:cxnSp>
          <p:nvCxnSpPr>
            <p:cNvPr id="35" name="Straight Connector 34">
              <a:extLst>
                <a:ext uri="{FF2B5EF4-FFF2-40B4-BE49-F238E27FC236}">
                  <a16:creationId xmlns:a16="http://schemas.microsoft.com/office/drawing/2014/main" id="{CE548391-9372-434D-B9C9-03137CCD3C47}"/>
                </a:ext>
              </a:extLst>
            </p:cNvPr>
            <p:cNvCxnSpPr>
              <a:cxnSpLocks/>
              <a:stCxn id="29" idx="6"/>
              <a:endCxn id="30" idx="2"/>
            </p:cNvCxnSpPr>
            <p:nvPr/>
          </p:nvCxnSpPr>
          <p:spPr>
            <a:xfrm rot="16200000">
              <a:off x="4278773" y="2048223"/>
              <a:ext cx="393396" cy="296612"/>
            </a:xfrm>
            <a:prstGeom prst="line">
              <a:avLst/>
            </a:prstGeom>
            <a:ln w="6350">
              <a:solidFill>
                <a:schemeClr val="tx2">
                  <a:lumMod val="50000"/>
                </a:schemeClr>
              </a:solidFill>
            </a:ln>
            <a:effectLst/>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9513FEA-4ECD-4D8B-A374-A5C7C0DE5CDA}"/>
                </a:ext>
              </a:extLst>
            </p:cNvPr>
            <p:cNvCxnSpPr>
              <a:cxnSpLocks/>
              <a:stCxn id="29" idx="6"/>
              <a:endCxn id="31" idx="2"/>
            </p:cNvCxnSpPr>
            <p:nvPr/>
          </p:nvCxnSpPr>
          <p:spPr>
            <a:xfrm rot="16200000">
              <a:off x="4475471" y="2244921"/>
              <a:ext cx="0" cy="296612"/>
            </a:xfrm>
            <a:prstGeom prst="line">
              <a:avLst/>
            </a:prstGeom>
            <a:ln w="6350">
              <a:solidFill>
                <a:schemeClr val="tx2">
                  <a:lumMod val="50000"/>
                </a:schemeClr>
              </a:solidFill>
            </a:ln>
            <a:effectLst/>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7FB05F6-275C-4D30-85D7-34F9806E7C3F}"/>
                </a:ext>
              </a:extLst>
            </p:cNvPr>
            <p:cNvCxnSpPr>
              <a:cxnSpLocks/>
              <a:stCxn id="29" idx="6"/>
              <a:endCxn id="34" idx="2"/>
            </p:cNvCxnSpPr>
            <p:nvPr/>
          </p:nvCxnSpPr>
          <p:spPr>
            <a:xfrm rot="16200000" flipH="1">
              <a:off x="4282498" y="2437893"/>
              <a:ext cx="385945" cy="296612"/>
            </a:xfrm>
            <a:prstGeom prst="line">
              <a:avLst/>
            </a:prstGeom>
            <a:ln w="6350">
              <a:solidFill>
                <a:schemeClr val="tx2">
                  <a:lumMod val="50000"/>
                </a:schemeClr>
              </a:solidFill>
            </a:ln>
            <a:effectLst/>
          </p:spPr>
          <p:style>
            <a:lnRef idx="1">
              <a:schemeClr val="accent1"/>
            </a:lnRef>
            <a:fillRef idx="0">
              <a:schemeClr val="accent1"/>
            </a:fillRef>
            <a:effectRef idx="0">
              <a:schemeClr val="accent1"/>
            </a:effectRef>
            <a:fontRef idx="minor">
              <a:schemeClr val="tx1"/>
            </a:fontRef>
          </p:style>
        </p:cxnSp>
      </p:grpSp>
      <p:sp>
        <p:nvSpPr>
          <p:cNvPr id="38" name="Title 1">
            <a:extLst>
              <a:ext uri="{FF2B5EF4-FFF2-40B4-BE49-F238E27FC236}">
                <a16:creationId xmlns:a16="http://schemas.microsoft.com/office/drawing/2014/main" id="{DB321D84-E554-4790-8C27-F8B7A436260C}"/>
              </a:ext>
            </a:extLst>
          </p:cNvPr>
          <p:cNvSpPr txBox="1">
            <a:spLocks/>
          </p:cNvSpPr>
          <p:nvPr/>
        </p:nvSpPr>
        <p:spPr>
          <a:xfrm>
            <a:off x="498348" y="403007"/>
            <a:ext cx="9976104" cy="590931"/>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000000"/>
              </a:buClr>
              <a:buSzPts val="1400"/>
              <a:buFont typeface="Arial"/>
              <a:buNone/>
              <a:defRPr sz="3600" b="1" i="0" u="none" strike="noStrike" cap="none" baseline="0">
                <a:solidFill>
                  <a:schemeClr val="bg1"/>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r>
              <a:rPr lang="zh-CN" altLang="en-US" dirty="0">
                <a:solidFill>
                  <a:schemeClr val="bg2"/>
                </a:solidFill>
                <a:latin typeface="黑体" panose="02010609060101010101" pitchFamily="49" charset="-122"/>
                <a:ea typeface="黑体" panose="02010609060101010101" pitchFamily="49" charset="-122"/>
              </a:rPr>
              <a:t>注意力机制</a:t>
            </a:r>
            <a:endParaRPr lang="en-US" dirty="0">
              <a:solidFill>
                <a:schemeClr val="bg2"/>
              </a:solidFill>
              <a:latin typeface="黑体" panose="02010609060101010101" pitchFamily="49" charset="-122"/>
              <a:ea typeface="黑体" panose="02010609060101010101" pitchFamily="49" charset="-122"/>
            </a:endParaRPr>
          </a:p>
        </p:txBody>
      </p:sp>
      <p:sp>
        <p:nvSpPr>
          <p:cNvPr id="39" name="TextBox 38">
            <a:extLst>
              <a:ext uri="{FF2B5EF4-FFF2-40B4-BE49-F238E27FC236}">
                <a16:creationId xmlns:a16="http://schemas.microsoft.com/office/drawing/2014/main" id="{D1F64EF4-B1FA-4D38-96D5-36B8936C8443}"/>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194175392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D7B1CF8-26F7-33B0-6967-5A0E7CBBCFA5}"/>
              </a:ext>
            </a:extLst>
          </p:cNvPr>
          <p:cNvSpPr txBox="1"/>
          <p:nvPr/>
        </p:nvSpPr>
        <p:spPr>
          <a:xfrm>
            <a:off x="4213928" y="4496440"/>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3 x 5</a:t>
            </a:r>
          </a:p>
        </p:txBody>
      </p:sp>
      <p:sp>
        <p:nvSpPr>
          <p:cNvPr id="7" name="TextBox 6">
            <a:extLst>
              <a:ext uri="{FF2B5EF4-FFF2-40B4-BE49-F238E27FC236}">
                <a16:creationId xmlns:a16="http://schemas.microsoft.com/office/drawing/2014/main" id="{CF087292-3171-1211-DB22-4E6A85D0F594}"/>
              </a:ext>
            </a:extLst>
          </p:cNvPr>
          <p:cNvSpPr txBox="1"/>
          <p:nvPr/>
        </p:nvSpPr>
        <p:spPr>
          <a:xfrm>
            <a:off x="1017409" y="4496440"/>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graphicFrame>
        <p:nvGraphicFramePr>
          <p:cNvPr id="8" name="Table 7">
            <a:extLst>
              <a:ext uri="{FF2B5EF4-FFF2-40B4-BE49-F238E27FC236}">
                <a16:creationId xmlns:a16="http://schemas.microsoft.com/office/drawing/2014/main" id="{AA858012-94E6-1F94-9F7B-0FECBB733D19}"/>
              </a:ext>
            </a:extLst>
          </p:cNvPr>
          <p:cNvGraphicFramePr>
            <a:graphicFrameLocks noGrp="1"/>
          </p:cNvGraphicFramePr>
          <p:nvPr>
            <p:extLst>
              <p:ext uri="{D42A27DB-BD31-4B8C-83A1-F6EECF244321}">
                <p14:modId xmlns:p14="http://schemas.microsoft.com/office/powerpoint/2010/main" val="3670908232"/>
              </p:ext>
            </p:extLst>
          </p:nvPr>
        </p:nvGraphicFramePr>
        <p:xfrm>
          <a:off x="631071" y="2591625"/>
          <a:ext cx="1959429" cy="1783080"/>
        </p:xfrm>
        <a:graphic>
          <a:graphicData uri="http://schemas.openxmlformats.org/drawingml/2006/table">
            <a:tbl>
              <a:tblPr firstRow="1" bandRow="1">
                <a:tableStyleId>{5C22544A-7EE6-4342-B048-85BDC9FD1C3A}</a:tableStyleId>
              </a:tblPr>
              <a:tblGrid>
                <a:gridCol w="653143">
                  <a:extLst>
                    <a:ext uri="{9D8B030D-6E8A-4147-A177-3AD203B41FA5}">
                      <a16:colId xmlns:a16="http://schemas.microsoft.com/office/drawing/2014/main" val="2825594157"/>
                    </a:ext>
                  </a:extLst>
                </a:gridCol>
                <a:gridCol w="653143">
                  <a:extLst>
                    <a:ext uri="{9D8B030D-6E8A-4147-A177-3AD203B41FA5}">
                      <a16:colId xmlns:a16="http://schemas.microsoft.com/office/drawing/2014/main" val="2380776213"/>
                    </a:ext>
                  </a:extLst>
                </a:gridCol>
                <a:gridCol w="653143">
                  <a:extLst>
                    <a:ext uri="{9D8B030D-6E8A-4147-A177-3AD203B41FA5}">
                      <a16:colId xmlns:a16="http://schemas.microsoft.com/office/drawing/2014/main" val="425686440"/>
                    </a:ext>
                  </a:extLst>
                </a:gridCol>
              </a:tblGrid>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024863785"/>
                  </a:ext>
                </a:extLst>
              </a:tr>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044682664"/>
                  </a:ext>
                </a:extLst>
              </a:tr>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258547149"/>
                  </a:ext>
                </a:extLst>
              </a:tr>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8215260"/>
                  </a:ext>
                </a:extLst>
              </a:tr>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70909079"/>
                  </a:ext>
                </a:extLst>
              </a:tr>
            </a:tbl>
          </a:graphicData>
        </a:graphic>
      </p:graphicFrame>
      <p:graphicFrame>
        <p:nvGraphicFramePr>
          <p:cNvPr id="9" name="Table 8">
            <a:extLst>
              <a:ext uri="{FF2B5EF4-FFF2-40B4-BE49-F238E27FC236}">
                <a16:creationId xmlns:a16="http://schemas.microsoft.com/office/drawing/2014/main" id="{264347FB-698D-33ED-17B4-97ACAFE0E2AC}"/>
              </a:ext>
            </a:extLst>
          </p:cNvPr>
          <p:cNvGraphicFramePr>
            <a:graphicFrameLocks noGrp="1"/>
          </p:cNvGraphicFramePr>
          <p:nvPr/>
        </p:nvGraphicFramePr>
        <p:xfrm>
          <a:off x="3175100" y="3092964"/>
          <a:ext cx="3264410" cy="1069848"/>
        </p:xfrm>
        <a:graphic>
          <a:graphicData uri="http://schemas.openxmlformats.org/drawingml/2006/table">
            <a:tbl>
              <a:tblPr firstRow="1" bandRow="1">
                <a:tableStyleId>{5C22544A-7EE6-4342-B048-85BDC9FD1C3A}</a:tableStyleId>
              </a:tblPr>
              <a:tblGrid>
                <a:gridCol w="652882">
                  <a:extLst>
                    <a:ext uri="{9D8B030D-6E8A-4147-A177-3AD203B41FA5}">
                      <a16:colId xmlns:a16="http://schemas.microsoft.com/office/drawing/2014/main" val="2252091562"/>
                    </a:ext>
                  </a:extLst>
                </a:gridCol>
                <a:gridCol w="652882">
                  <a:extLst>
                    <a:ext uri="{9D8B030D-6E8A-4147-A177-3AD203B41FA5}">
                      <a16:colId xmlns:a16="http://schemas.microsoft.com/office/drawing/2014/main" val="115756746"/>
                    </a:ext>
                  </a:extLst>
                </a:gridCol>
                <a:gridCol w="652882">
                  <a:extLst>
                    <a:ext uri="{9D8B030D-6E8A-4147-A177-3AD203B41FA5}">
                      <a16:colId xmlns:a16="http://schemas.microsoft.com/office/drawing/2014/main" val="1684816907"/>
                    </a:ext>
                  </a:extLst>
                </a:gridCol>
                <a:gridCol w="652882">
                  <a:extLst>
                    <a:ext uri="{9D8B030D-6E8A-4147-A177-3AD203B41FA5}">
                      <a16:colId xmlns:a16="http://schemas.microsoft.com/office/drawing/2014/main" val="1915523213"/>
                    </a:ext>
                  </a:extLst>
                </a:gridCol>
                <a:gridCol w="652882">
                  <a:extLst>
                    <a:ext uri="{9D8B030D-6E8A-4147-A177-3AD203B41FA5}">
                      <a16:colId xmlns:a16="http://schemas.microsoft.com/office/drawing/2014/main" val="520265491"/>
                    </a:ext>
                  </a:extLst>
                </a:gridCol>
              </a:tblGrid>
              <a:tr h="356616">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4285930730"/>
                  </a:ext>
                </a:extLst>
              </a:tr>
              <a:tr h="356616">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525395995"/>
                  </a:ext>
                </a:extLst>
              </a:tr>
              <a:tr h="356616">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668405563"/>
                  </a:ext>
                </a:extLst>
              </a:tr>
            </a:tbl>
          </a:graphicData>
        </a:graphic>
      </p:graphicFrame>
      <p:sp>
        <p:nvSpPr>
          <p:cNvPr id="10" name="Title 1">
            <a:extLst>
              <a:ext uri="{FF2B5EF4-FFF2-40B4-BE49-F238E27FC236}">
                <a16:creationId xmlns:a16="http://schemas.microsoft.com/office/drawing/2014/main" id="{0F6EBD2C-9AEF-443B-9A28-E8721DCAB9D2}"/>
              </a:ext>
            </a:extLst>
          </p:cNvPr>
          <p:cNvSpPr txBox="1">
            <a:spLocks/>
          </p:cNvSpPr>
          <p:nvPr/>
        </p:nvSpPr>
        <p:spPr>
          <a:xfrm>
            <a:off x="498348" y="403007"/>
            <a:ext cx="9976104" cy="590931"/>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000000"/>
              </a:buClr>
              <a:buSzPts val="1400"/>
              <a:buFont typeface="Arial"/>
              <a:buNone/>
              <a:defRPr sz="3600" b="1" i="0" u="none" strike="noStrike" cap="none" baseline="0">
                <a:solidFill>
                  <a:schemeClr val="bg1"/>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r>
              <a:rPr lang="zh-CN" altLang="en-US" dirty="0">
                <a:solidFill>
                  <a:schemeClr val="bg2"/>
                </a:solidFill>
                <a:latin typeface="黑体" panose="02010609060101010101" pitchFamily="49" charset="-122"/>
                <a:ea typeface="黑体" panose="02010609060101010101" pitchFamily="49" charset="-122"/>
              </a:rPr>
              <a:t>注意力机制</a:t>
            </a:r>
            <a:endParaRPr lang="en-US" dirty="0">
              <a:solidFill>
                <a:schemeClr val="bg2"/>
              </a:solidFill>
              <a:latin typeface="黑体" panose="02010609060101010101" pitchFamily="49" charset="-122"/>
              <a:ea typeface="黑体" panose="02010609060101010101" pitchFamily="49" charset="-122"/>
            </a:endParaRPr>
          </a:p>
        </p:txBody>
      </p:sp>
      <p:sp>
        <p:nvSpPr>
          <p:cNvPr id="11" name="TextBox 10">
            <a:extLst>
              <a:ext uri="{FF2B5EF4-FFF2-40B4-BE49-F238E27FC236}">
                <a16:creationId xmlns:a16="http://schemas.microsoft.com/office/drawing/2014/main" id="{50B36BF3-B111-4E4F-BCAF-B77B01C543EB}"/>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12379162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EBE9E6"/>
            </a:gs>
            <a:gs pos="100000">
              <a:srgbClr val="C9C5C0"/>
            </a:gs>
          </a:gsLst>
          <a:path path="circle">
            <a:fillToRect l="50000" t="50000" r="50000" b="50000"/>
          </a:path>
          <a:tileRect/>
        </a:gradFill>
        <a:effectLst/>
      </p:bgPr>
    </p:bg>
    <p:spTree>
      <p:nvGrpSpPr>
        <p:cNvPr id="1" name="Shape 647"/>
        <p:cNvGrpSpPr/>
        <p:nvPr/>
      </p:nvGrpSpPr>
      <p:grpSpPr>
        <a:xfrm>
          <a:off x="0" y="0"/>
          <a:ext cx="0" cy="0"/>
          <a:chOff x="0" y="0"/>
          <a:chExt cx="0" cy="0"/>
        </a:xfrm>
      </p:grpSpPr>
      <p:sp>
        <p:nvSpPr>
          <p:cNvPr id="648" name="Google Shape;648;p2"/>
          <p:cNvSpPr/>
          <p:nvPr/>
        </p:nvSpPr>
        <p:spPr>
          <a:xfrm>
            <a:off x="0" y="1817528"/>
            <a:ext cx="10972800" cy="3695347"/>
          </a:xfrm>
          <a:prstGeom prst="rect">
            <a:avLst/>
          </a:prstGeom>
          <a:gradFill>
            <a:gsLst>
              <a:gs pos="0">
                <a:srgbClr val="DFDBD5">
                  <a:alpha val="0"/>
                </a:srgbClr>
              </a:gs>
              <a:gs pos="100000">
                <a:schemeClr val="lt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49" name="Google Shape;649;p2"/>
          <p:cNvPicPr preferRelativeResize="0"/>
          <p:nvPr/>
        </p:nvPicPr>
        <p:blipFill rotWithShape="1">
          <a:blip r:embed="rId3">
            <a:alphaModFix/>
          </a:blip>
          <a:srcRect t="1538" b="-1538"/>
          <a:stretch/>
        </p:blipFill>
        <p:spPr>
          <a:xfrm>
            <a:off x="0" y="5513832"/>
            <a:ext cx="10972800" cy="668655"/>
          </a:xfrm>
          <a:prstGeom prst="rect">
            <a:avLst/>
          </a:prstGeom>
          <a:noFill/>
          <a:ln>
            <a:noFill/>
          </a:ln>
        </p:spPr>
      </p:pic>
      <p:cxnSp>
        <p:nvCxnSpPr>
          <p:cNvPr id="650" name="Google Shape;650;p2"/>
          <p:cNvCxnSpPr/>
          <p:nvPr/>
        </p:nvCxnSpPr>
        <p:spPr>
          <a:xfrm>
            <a:off x="0" y="5515571"/>
            <a:ext cx="10972800" cy="0"/>
          </a:xfrm>
          <a:prstGeom prst="straightConnector1">
            <a:avLst/>
          </a:prstGeom>
          <a:noFill/>
          <a:ln w="12700" cap="flat" cmpd="sng">
            <a:solidFill>
              <a:srgbClr val="000001">
                <a:alpha val="20000"/>
              </a:srgbClr>
            </a:solidFill>
            <a:prstDash val="solid"/>
            <a:round/>
            <a:headEnd type="none" w="sm" len="sm"/>
            <a:tailEnd type="none" w="sm" len="sm"/>
          </a:ln>
        </p:spPr>
      </p:cxnSp>
      <p:cxnSp>
        <p:nvCxnSpPr>
          <p:cNvPr id="651" name="Google Shape;651;p2"/>
          <p:cNvCxnSpPr/>
          <p:nvPr/>
        </p:nvCxnSpPr>
        <p:spPr>
          <a:xfrm>
            <a:off x="1308506" y="1662379"/>
            <a:ext cx="8646770" cy="0"/>
          </a:xfrm>
          <a:prstGeom prst="straightConnector1">
            <a:avLst/>
          </a:prstGeom>
          <a:noFill/>
          <a:ln w="31750" cap="flat" cmpd="sng">
            <a:solidFill>
              <a:schemeClr val="accent1"/>
            </a:solidFill>
            <a:prstDash val="solid"/>
            <a:round/>
            <a:headEnd type="none" w="sm" len="sm"/>
            <a:tailEnd type="none" w="sm" len="sm"/>
          </a:ln>
        </p:spPr>
      </p:cxnSp>
      <p:sp>
        <p:nvSpPr>
          <p:cNvPr id="652" name="Google Shape;652;p2"/>
          <p:cNvSpPr/>
          <p:nvPr/>
        </p:nvSpPr>
        <p:spPr>
          <a:xfrm>
            <a:off x="1" y="0"/>
            <a:ext cx="10972526" cy="6172200"/>
          </a:xfrm>
          <a:prstGeom prst="rect">
            <a:avLst/>
          </a:prstGeom>
          <a:gradFill>
            <a:gsLst>
              <a:gs pos="0">
                <a:srgbClr val="EBE9E6"/>
              </a:gs>
              <a:gs pos="100000">
                <a:srgbClr val="C9C5C0"/>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dirty="0">
              <a:solidFill>
                <a:srgbClr val="FFFFFF"/>
              </a:solidFill>
              <a:latin typeface="黑体" panose="02010609060101010101" pitchFamily="49" charset="-122"/>
              <a:ea typeface="黑体" panose="02010609060101010101" pitchFamily="49" charset="-122"/>
              <a:cs typeface="Microsoft YaHei"/>
              <a:sym typeface="Microsoft YaHei"/>
            </a:endParaRPr>
          </a:p>
        </p:txBody>
      </p:sp>
      <p:sp>
        <p:nvSpPr>
          <p:cNvPr id="653" name="Google Shape;653;p2"/>
          <p:cNvSpPr/>
          <p:nvPr/>
        </p:nvSpPr>
        <p:spPr>
          <a:xfrm>
            <a:off x="0" y="1817528"/>
            <a:ext cx="10972800" cy="3695347"/>
          </a:xfrm>
          <a:prstGeom prst="rect">
            <a:avLst/>
          </a:prstGeom>
          <a:gradFill>
            <a:gsLst>
              <a:gs pos="0">
                <a:srgbClr val="DFDBD5">
                  <a:alpha val="0"/>
                </a:srgbClr>
              </a:gs>
              <a:gs pos="100000">
                <a:schemeClr val="lt2"/>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dirty="0">
              <a:solidFill>
                <a:srgbClr val="FFFFFF"/>
              </a:solidFill>
              <a:latin typeface="黑体" panose="02010609060101010101" pitchFamily="49" charset="-122"/>
              <a:ea typeface="黑体" panose="02010609060101010101" pitchFamily="49" charset="-122"/>
              <a:cs typeface="Microsoft YaHei"/>
              <a:sym typeface="Microsoft YaHei"/>
            </a:endParaRPr>
          </a:p>
        </p:txBody>
      </p:sp>
      <p:sp>
        <p:nvSpPr>
          <p:cNvPr id="654" name="Google Shape;654;p2"/>
          <p:cNvSpPr txBox="1">
            <a:spLocks noGrp="1"/>
          </p:cNvSpPr>
          <p:nvPr>
            <p:ph type="title"/>
          </p:nvPr>
        </p:nvSpPr>
        <p:spPr>
          <a:xfrm>
            <a:off x="1306421" y="2072742"/>
            <a:ext cx="2944883" cy="240677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3200"/>
              <a:buFont typeface="Microsoft YaHei"/>
              <a:buNone/>
            </a:pPr>
            <a:r>
              <a:rPr lang="zh-CN" altLang="en-US" sz="3200" dirty="0">
                <a:solidFill>
                  <a:schemeClr val="dk1"/>
                </a:solidFill>
                <a:latin typeface="Trebuchet MS" panose="020B0603020202020204" pitchFamily="34" charset="0"/>
                <a:ea typeface="黑体" panose="02010609060101010101" pitchFamily="49" charset="-122"/>
                <a:cs typeface="Microsoft YaHei"/>
                <a:sym typeface="Microsoft YaHei"/>
              </a:rPr>
              <a:t>课程议题</a:t>
            </a:r>
          </a:p>
        </p:txBody>
      </p:sp>
      <p:cxnSp>
        <p:nvCxnSpPr>
          <p:cNvPr id="655" name="Google Shape;655;p2"/>
          <p:cNvCxnSpPr/>
          <p:nvPr/>
        </p:nvCxnSpPr>
        <p:spPr>
          <a:xfrm>
            <a:off x="1306421" y="1931887"/>
            <a:ext cx="2944884" cy="0"/>
          </a:xfrm>
          <a:prstGeom prst="straightConnector1">
            <a:avLst/>
          </a:prstGeom>
          <a:noFill/>
          <a:ln w="31750" cap="flat" cmpd="sng">
            <a:solidFill>
              <a:schemeClr val="accent1"/>
            </a:solidFill>
            <a:prstDash val="solid"/>
            <a:round/>
            <a:headEnd type="none" w="sm" len="sm"/>
            <a:tailEnd type="none" w="sm" len="sm"/>
          </a:ln>
        </p:spPr>
      </p:cxnSp>
      <p:sp>
        <p:nvSpPr>
          <p:cNvPr id="656" name="Google Shape;656;p2"/>
          <p:cNvSpPr txBox="1"/>
          <p:nvPr/>
        </p:nvSpPr>
        <p:spPr>
          <a:xfrm>
            <a:off x="1306422" y="2810246"/>
            <a:ext cx="3177141" cy="944311"/>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3200"/>
              <a:buFont typeface="Gill Sans"/>
              <a:buNone/>
            </a:pPr>
            <a:endParaRPr sz="3200" b="0" i="0" u="none" strike="noStrike" cap="none" dirty="0">
              <a:solidFill>
                <a:srgbClr val="000000"/>
              </a:solidFill>
              <a:latin typeface="黑体" panose="02010609060101010101" pitchFamily="49" charset="-122"/>
              <a:ea typeface="黑体" panose="02010609060101010101" pitchFamily="49" charset="-122"/>
              <a:cs typeface="Microsoft YaHei"/>
              <a:sym typeface="Microsoft YaHei"/>
            </a:endParaRPr>
          </a:p>
        </p:txBody>
      </p:sp>
      <p:pic>
        <p:nvPicPr>
          <p:cNvPr id="657" name="Google Shape;657;p2"/>
          <p:cNvPicPr preferRelativeResize="0"/>
          <p:nvPr/>
        </p:nvPicPr>
        <p:blipFill rotWithShape="1">
          <a:blip r:embed="rId3">
            <a:alphaModFix/>
          </a:blip>
          <a:srcRect t="1538" b="-1538"/>
          <a:stretch/>
        </p:blipFill>
        <p:spPr>
          <a:xfrm>
            <a:off x="0" y="5513832"/>
            <a:ext cx="10972800" cy="668655"/>
          </a:xfrm>
          <a:prstGeom prst="rect">
            <a:avLst/>
          </a:prstGeom>
          <a:noFill/>
          <a:ln>
            <a:noFill/>
          </a:ln>
        </p:spPr>
      </p:pic>
      <p:cxnSp>
        <p:nvCxnSpPr>
          <p:cNvPr id="658" name="Google Shape;658;p2"/>
          <p:cNvCxnSpPr/>
          <p:nvPr/>
        </p:nvCxnSpPr>
        <p:spPr>
          <a:xfrm>
            <a:off x="0" y="5515571"/>
            <a:ext cx="10972800" cy="0"/>
          </a:xfrm>
          <a:prstGeom prst="straightConnector1">
            <a:avLst/>
          </a:prstGeom>
          <a:noFill/>
          <a:ln w="12700" cap="flat" cmpd="sng">
            <a:solidFill>
              <a:srgbClr val="000001">
                <a:alpha val="20000"/>
              </a:srgbClr>
            </a:solidFill>
            <a:prstDash val="solid"/>
            <a:round/>
            <a:headEnd type="none" w="sm" len="sm"/>
            <a:tailEnd type="none" w="sm" len="sm"/>
          </a:ln>
        </p:spPr>
      </p:cxnSp>
      <p:grpSp>
        <p:nvGrpSpPr>
          <p:cNvPr id="659" name="Google Shape;659;p2"/>
          <p:cNvGrpSpPr/>
          <p:nvPr/>
        </p:nvGrpSpPr>
        <p:grpSpPr>
          <a:xfrm>
            <a:off x="4627721" y="808936"/>
            <a:ext cx="5322094" cy="4001400"/>
            <a:chOff x="0" y="85989"/>
            <a:chExt cx="5322094" cy="4001400"/>
          </a:xfrm>
        </p:grpSpPr>
        <p:sp>
          <p:nvSpPr>
            <p:cNvPr id="660" name="Google Shape;660;p2"/>
            <p:cNvSpPr/>
            <p:nvPr/>
          </p:nvSpPr>
          <p:spPr>
            <a:xfrm>
              <a:off x="0" y="307389"/>
              <a:ext cx="5322094" cy="378000"/>
            </a:xfrm>
            <a:prstGeom prst="rect">
              <a:avLst/>
            </a:prstGeom>
            <a:solidFill>
              <a:schemeClr val="lt1">
                <a:alpha val="89411"/>
              </a:schemeClr>
            </a:solidFill>
            <a:ln w="9525" cap="flat" cmpd="sng">
              <a:solidFill>
                <a:srgbClr val="B71B4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 name="Google Shape;661;p2"/>
            <p:cNvSpPr/>
            <p:nvPr/>
          </p:nvSpPr>
          <p:spPr>
            <a:xfrm>
              <a:off x="266104" y="85989"/>
              <a:ext cx="3725465" cy="442800"/>
            </a:xfrm>
            <a:prstGeom prst="roundRect">
              <a:avLst>
                <a:gd name="adj" fmla="val 16667"/>
              </a:avLst>
            </a:prstGeom>
            <a:gradFill>
              <a:gsLst>
                <a:gs pos="0">
                  <a:srgbClr val="C62B49"/>
                </a:gs>
                <a:gs pos="69000">
                  <a:srgbClr val="B2012E"/>
                </a:gs>
                <a:gs pos="100000">
                  <a:srgbClr val="A8022B"/>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2"/>
            <p:cNvSpPr txBox="1"/>
            <p:nvPr/>
          </p:nvSpPr>
          <p:spPr>
            <a:xfrm>
              <a:off x="287720" y="107605"/>
              <a:ext cx="3682233" cy="399568"/>
            </a:xfrm>
            <a:prstGeom prst="rect">
              <a:avLst/>
            </a:prstGeom>
            <a:noFill/>
            <a:ln>
              <a:noFill/>
            </a:ln>
          </p:spPr>
          <p:txBody>
            <a:bodyPr spcFirstLastPara="1" wrap="square" lIns="140800" tIns="0" rIns="140800" bIns="0" anchor="ctr" anchorCtr="0">
              <a:noAutofit/>
            </a:bodyPr>
            <a:lstStyle/>
            <a:p>
              <a:pPr marL="0" marR="0" lvl="0" indent="0" algn="l" rtl="0">
                <a:lnSpc>
                  <a:spcPct val="90000"/>
                </a:lnSpc>
                <a:spcBef>
                  <a:spcPts val="0"/>
                </a:spcBef>
                <a:spcAft>
                  <a:spcPts val="0"/>
                </a:spcAft>
                <a:buClr>
                  <a:schemeClr val="lt1"/>
                </a:buClr>
                <a:buSzPts val="1500"/>
                <a:buFont typeface="Trebuchet MS"/>
                <a:buNone/>
              </a:pP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第 </a:t>
              </a:r>
              <a:r>
                <a:rPr lang="en-US" altLang="zh-CN"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1 </a:t>
              </a: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部分：深度学习简介</a:t>
              </a:r>
            </a:p>
          </p:txBody>
        </p:sp>
        <p:sp>
          <p:nvSpPr>
            <p:cNvPr id="663" name="Google Shape;663;p2"/>
            <p:cNvSpPr/>
            <p:nvPr/>
          </p:nvSpPr>
          <p:spPr>
            <a:xfrm>
              <a:off x="0" y="987789"/>
              <a:ext cx="5322094" cy="378000"/>
            </a:xfrm>
            <a:prstGeom prst="rect">
              <a:avLst/>
            </a:prstGeom>
            <a:solidFill>
              <a:schemeClr val="lt1">
                <a:alpha val="89411"/>
              </a:schemeClr>
            </a:solidFill>
            <a:ln w="9525" cap="flat" cmpd="sng">
              <a:solidFill>
                <a:srgbClr val="B71B4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 name="Google Shape;664;p2"/>
            <p:cNvSpPr/>
            <p:nvPr/>
          </p:nvSpPr>
          <p:spPr>
            <a:xfrm>
              <a:off x="266104" y="766389"/>
              <a:ext cx="3725465" cy="442800"/>
            </a:xfrm>
            <a:prstGeom prst="roundRect">
              <a:avLst>
                <a:gd name="adj" fmla="val 16667"/>
              </a:avLst>
            </a:prstGeom>
            <a:gradFill>
              <a:gsLst>
                <a:gs pos="0">
                  <a:srgbClr val="C62B49"/>
                </a:gs>
                <a:gs pos="69000">
                  <a:srgbClr val="B2012E"/>
                </a:gs>
                <a:gs pos="100000">
                  <a:srgbClr val="A8022B"/>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 name="Google Shape;665;p2"/>
            <p:cNvSpPr txBox="1"/>
            <p:nvPr/>
          </p:nvSpPr>
          <p:spPr>
            <a:xfrm>
              <a:off x="287720" y="788005"/>
              <a:ext cx="3682233" cy="399568"/>
            </a:xfrm>
            <a:prstGeom prst="rect">
              <a:avLst/>
            </a:prstGeom>
            <a:noFill/>
            <a:ln>
              <a:noFill/>
            </a:ln>
          </p:spPr>
          <p:txBody>
            <a:bodyPr spcFirstLastPara="1" wrap="square" lIns="140800" tIns="0" rIns="140800" bIns="0" anchor="ctr" anchorCtr="0">
              <a:noAutofit/>
            </a:bodyPr>
            <a:lstStyle/>
            <a:p>
              <a:pPr marL="0" marR="0" lvl="0" indent="0" algn="l" rtl="0">
                <a:lnSpc>
                  <a:spcPct val="90000"/>
                </a:lnSpc>
                <a:spcBef>
                  <a:spcPts val="0"/>
                </a:spcBef>
                <a:spcAft>
                  <a:spcPts val="0"/>
                </a:spcAft>
                <a:buClr>
                  <a:schemeClr val="lt1"/>
                </a:buClr>
                <a:buSzPts val="1500"/>
                <a:buFont typeface="Trebuchet MS"/>
                <a:buNone/>
              </a:pP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第 </a:t>
              </a:r>
              <a:r>
                <a:rPr lang="en-US" altLang="zh-CN"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2 </a:t>
              </a: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部分：神经网络是如何训练的</a:t>
              </a:r>
            </a:p>
          </p:txBody>
        </p:sp>
        <p:sp>
          <p:nvSpPr>
            <p:cNvPr id="666" name="Google Shape;666;p2"/>
            <p:cNvSpPr/>
            <p:nvPr/>
          </p:nvSpPr>
          <p:spPr>
            <a:xfrm>
              <a:off x="0" y="1668189"/>
              <a:ext cx="5322094" cy="378000"/>
            </a:xfrm>
            <a:prstGeom prst="rect">
              <a:avLst/>
            </a:prstGeom>
            <a:solidFill>
              <a:schemeClr val="lt1">
                <a:alpha val="89411"/>
              </a:schemeClr>
            </a:solidFill>
            <a:ln w="9525" cap="flat" cmpd="sng">
              <a:solidFill>
                <a:srgbClr val="B71B4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2"/>
            <p:cNvSpPr/>
            <p:nvPr/>
          </p:nvSpPr>
          <p:spPr>
            <a:xfrm>
              <a:off x="266104" y="1446789"/>
              <a:ext cx="3725465" cy="442800"/>
            </a:xfrm>
            <a:prstGeom prst="roundRect">
              <a:avLst>
                <a:gd name="adj" fmla="val 16667"/>
              </a:avLst>
            </a:prstGeom>
            <a:gradFill>
              <a:gsLst>
                <a:gs pos="0">
                  <a:srgbClr val="C62B49"/>
                </a:gs>
                <a:gs pos="69000">
                  <a:srgbClr val="B2012E"/>
                </a:gs>
                <a:gs pos="100000">
                  <a:srgbClr val="A8022B"/>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2"/>
            <p:cNvSpPr txBox="1"/>
            <p:nvPr/>
          </p:nvSpPr>
          <p:spPr>
            <a:xfrm>
              <a:off x="287720" y="1468405"/>
              <a:ext cx="3682233" cy="399568"/>
            </a:xfrm>
            <a:prstGeom prst="rect">
              <a:avLst/>
            </a:prstGeom>
            <a:noFill/>
            <a:ln>
              <a:noFill/>
            </a:ln>
          </p:spPr>
          <p:txBody>
            <a:bodyPr spcFirstLastPara="1" wrap="square" lIns="140800" tIns="0" rIns="140800" bIns="0" anchor="ctr" anchorCtr="0">
              <a:noAutofit/>
            </a:bodyPr>
            <a:lstStyle/>
            <a:p>
              <a:pPr marL="0" marR="0" lvl="0" indent="0" algn="l" rtl="0">
                <a:lnSpc>
                  <a:spcPct val="90000"/>
                </a:lnSpc>
                <a:spcBef>
                  <a:spcPts val="0"/>
                </a:spcBef>
                <a:spcAft>
                  <a:spcPts val="0"/>
                </a:spcAft>
                <a:buClr>
                  <a:schemeClr val="lt1"/>
                </a:buClr>
                <a:buSzPts val="1500"/>
                <a:buFont typeface="Trebuchet MS"/>
                <a:buNone/>
              </a:pP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第 </a:t>
              </a:r>
              <a:r>
                <a:rPr lang="en-US" altLang="zh-CN"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3 </a:t>
              </a: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部分：卷积神经网络</a:t>
              </a:r>
            </a:p>
          </p:txBody>
        </p:sp>
        <p:sp>
          <p:nvSpPr>
            <p:cNvPr id="669" name="Google Shape;669;p2"/>
            <p:cNvSpPr/>
            <p:nvPr/>
          </p:nvSpPr>
          <p:spPr>
            <a:xfrm>
              <a:off x="0" y="2348589"/>
              <a:ext cx="5322094" cy="378000"/>
            </a:xfrm>
            <a:prstGeom prst="rect">
              <a:avLst/>
            </a:prstGeom>
            <a:solidFill>
              <a:schemeClr val="lt1">
                <a:alpha val="89411"/>
              </a:schemeClr>
            </a:solidFill>
            <a:ln w="9525" cap="flat" cmpd="sng">
              <a:solidFill>
                <a:srgbClr val="B71B4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2"/>
            <p:cNvSpPr/>
            <p:nvPr/>
          </p:nvSpPr>
          <p:spPr>
            <a:xfrm>
              <a:off x="266104" y="2127189"/>
              <a:ext cx="3725465" cy="442800"/>
            </a:xfrm>
            <a:prstGeom prst="roundRect">
              <a:avLst>
                <a:gd name="adj" fmla="val 16667"/>
              </a:avLst>
            </a:prstGeom>
            <a:gradFill>
              <a:gsLst>
                <a:gs pos="0">
                  <a:srgbClr val="C62B49"/>
                </a:gs>
                <a:gs pos="69000">
                  <a:srgbClr val="B2012E"/>
                </a:gs>
                <a:gs pos="100000">
                  <a:srgbClr val="A8022B"/>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2"/>
            <p:cNvSpPr txBox="1"/>
            <p:nvPr/>
          </p:nvSpPr>
          <p:spPr>
            <a:xfrm>
              <a:off x="287720" y="2148805"/>
              <a:ext cx="3682233" cy="399568"/>
            </a:xfrm>
            <a:prstGeom prst="rect">
              <a:avLst/>
            </a:prstGeom>
            <a:noFill/>
            <a:ln>
              <a:noFill/>
            </a:ln>
          </p:spPr>
          <p:txBody>
            <a:bodyPr spcFirstLastPara="1" wrap="square" lIns="140800" tIns="0" rIns="140800" bIns="0" anchor="ctr" anchorCtr="0">
              <a:noAutofit/>
            </a:bodyPr>
            <a:lstStyle/>
            <a:p>
              <a:pPr marL="0" marR="0" lvl="0" indent="0" algn="l" rtl="0">
                <a:lnSpc>
                  <a:spcPct val="90000"/>
                </a:lnSpc>
                <a:spcBef>
                  <a:spcPts val="0"/>
                </a:spcBef>
                <a:spcAft>
                  <a:spcPts val="0"/>
                </a:spcAft>
                <a:buClr>
                  <a:schemeClr val="lt1"/>
                </a:buClr>
                <a:buSzPts val="1500"/>
                <a:buFont typeface="Trebuchet MS"/>
                <a:buNone/>
              </a:pP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第 </a:t>
              </a:r>
              <a:r>
                <a:rPr lang="en-US" altLang="zh-CN"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4 </a:t>
              </a: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部分：数据增强与模型部署</a:t>
              </a:r>
            </a:p>
          </p:txBody>
        </p:sp>
        <p:sp>
          <p:nvSpPr>
            <p:cNvPr id="672" name="Google Shape;672;p2"/>
            <p:cNvSpPr/>
            <p:nvPr/>
          </p:nvSpPr>
          <p:spPr>
            <a:xfrm>
              <a:off x="0" y="3028989"/>
              <a:ext cx="5322094" cy="378000"/>
            </a:xfrm>
            <a:prstGeom prst="rect">
              <a:avLst/>
            </a:prstGeom>
            <a:solidFill>
              <a:schemeClr val="lt1">
                <a:alpha val="89411"/>
              </a:schemeClr>
            </a:solidFill>
            <a:ln w="9525" cap="flat" cmpd="sng">
              <a:solidFill>
                <a:srgbClr val="B71B4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2"/>
            <p:cNvSpPr/>
            <p:nvPr/>
          </p:nvSpPr>
          <p:spPr>
            <a:xfrm>
              <a:off x="266104" y="2807589"/>
              <a:ext cx="3725465" cy="442800"/>
            </a:xfrm>
            <a:prstGeom prst="roundRect">
              <a:avLst>
                <a:gd name="adj" fmla="val 16667"/>
              </a:avLst>
            </a:prstGeom>
            <a:gradFill>
              <a:gsLst>
                <a:gs pos="0">
                  <a:srgbClr val="C62B49"/>
                </a:gs>
                <a:gs pos="69000">
                  <a:srgbClr val="B2012E"/>
                </a:gs>
                <a:gs pos="100000">
                  <a:srgbClr val="A8022B"/>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2"/>
            <p:cNvSpPr txBox="1"/>
            <p:nvPr/>
          </p:nvSpPr>
          <p:spPr>
            <a:xfrm>
              <a:off x="287720" y="2829205"/>
              <a:ext cx="3682233" cy="399568"/>
            </a:xfrm>
            <a:prstGeom prst="rect">
              <a:avLst/>
            </a:prstGeom>
            <a:noFill/>
            <a:ln>
              <a:noFill/>
            </a:ln>
          </p:spPr>
          <p:txBody>
            <a:bodyPr spcFirstLastPara="1" wrap="square" lIns="140800" tIns="0" rIns="140800" bIns="0" anchor="ctr" anchorCtr="0">
              <a:noAutofit/>
            </a:bodyPr>
            <a:lstStyle/>
            <a:p>
              <a:pPr marL="0" marR="0" lvl="0" indent="0" algn="l" rtl="0">
                <a:lnSpc>
                  <a:spcPct val="90000"/>
                </a:lnSpc>
                <a:spcBef>
                  <a:spcPts val="0"/>
                </a:spcBef>
                <a:spcAft>
                  <a:spcPts val="0"/>
                </a:spcAft>
                <a:buClr>
                  <a:schemeClr val="lt1"/>
                </a:buClr>
                <a:buSzPts val="1500"/>
                <a:buFont typeface="Trebuchet MS"/>
                <a:buNone/>
              </a:pP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第 </a:t>
              </a:r>
              <a:r>
                <a:rPr lang="en-US" altLang="zh-CN"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5 </a:t>
              </a: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部分：预训练的模型</a:t>
              </a:r>
            </a:p>
          </p:txBody>
        </p:sp>
        <p:sp>
          <p:nvSpPr>
            <p:cNvPr id="675" name="Google Shape;675;p2"/>
            <p:cNvSpPr/>
            <p:nvPr/>
          </p:nvSpPr>
          <p:spPr>
            <a:xfrm>
              <a:off x="0" y="3709389"/>
              <a:ext cx="5322094" cy="378000"/>
            </a:xfrm>
            <a:prstGeom prst="rect">
              <a:avLst/>
            </a:prstGeom>
            <a:solidFill>
              <a:schemeClr val="lt1">
                <a:alpha val="89411"/>
              </a:schemeClr>
            </a:solidFill>
            <a:ln w="9525" cap="flat" cmpd="sng">
              <a:solidFill>
                <a:srgbClr val="B71B4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2"/>
            <p:cNvSpPr/>
            <p:nvPr/>
          </p:nvSpPr>
          <p:spPr>
            <a:xfrm>
              <a:off x="266104" y="3487989"/>
              <a:ext cx="3725465" cy="442800"/>
            </a:xfrm>
            <a:prstGeom prst="roundRect">
              <a:avLst>
                <a:gd name="adj" fmla="val 16667"/>
              </a:avLst>
            </a:prstGeom>
            <a:gradFill>
              <a:gsLst>
                <a:gs pos="0">
                  <a:srgbClr val="C62B49"/>
                </a:gs>
                <a:gs pos="69000">
                  <a:srgbClr val="B2012E"/>
                </a:gs>
                <a:gs pos="100000">
                  <a:srgbClr val="A8022B"/>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2"/>
            <p:cNvSpPr txBox="1"/>
            <p:nvPr/>
          </p:nvSpPr>
          <p:spPr>
            <a:xfrm>
              <a:off x="287720" y="3509605"/>
              <a:ext cx="3682233" cy="399568"/>
            </a:xfrm>
            <a:prstGeom prst="rect">
              <a:avLst/>
            </a:prstGeom>
            <a:noFill/>
            <a:ln>
              <a:noFill/>
            </a:ln>
          </p:spPr>
          <p:txBody>
            <a:bodyPr spcFirstLastPara="1" wrap="square" lIns="140800" tIns="0" rIns="140800" bIns="0" anchor="ctr" anchorCtr="0">
              <a:noAutofit/>
            </a:bodyPr>
            <a:lstStyle/>
            <a:p>
              <a:pPr marL="0" marR="0" lvl="0" indent="0" algn="l" rtl="0">
                <a:lnSpc>
                  <a:spcPct val="90000"/>
                </a:lnSpc>
                <a:spcBef>
                  <a:spcPts val="0"/>
                </a:spcBef>
                <a:spcAft>
                  <a:spcPts val="0"/>
                </a:spcAft>
                <a:buClr>
                  <a:schemeClr val="lt1"/>
                </a:buClr>
                <a:buSzPts val="1500"/>
                <a:buFont typeface="Trebuchet MS"/>
                <a:buNone/>
              </a:pP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第 </a:t>
              </a:r>
              <a:r>
                <a:rPr lang="en-US" altLang="zh-CN"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6 </a:t>
              </a:r>
              <a:r>
                <a:rPr lang="zh-CN" altLang="en-US" sz="15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部分：更高级的模型结构</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ultiplication Sign 2">
            <a:extLst>
              <a:ext uri="{FF2B5EF4-FFF2-40B4-BE49-F238E27FC236}">
                <a16:creationId xmlns:a16="http://schemas.microsoft.com/office/drawing/2014/main" id="{250BF748-3629-A3DC-CEEF-0C2F791B20E9}"/>
              </a:ext>
            </a:extLst>
          </p:cNvPr>
          <p:cNvSpPr/>
          <p:nvPr/>
        </p:nvSpPr>
        <p:spPr>
          <a:xfrm>
            <a:off x="2613941" y="3268172"/>
            <a:ext cx="537718" cy="537718"/>
          </a:xfrm>
          <a:prstGeom prst="mathMultiply">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Equals 3">
            <a:extLst>
              <a:ext uri="{FF2B5EF4-FFF2-40B4-BE49-F238E27FC236}">
                <a16:creationId xmlns:a16="http://schemas.microsoft.com/office/drawing/2014/main" id="{6642434E-5A31-B397-C1E8-2EB95DED00B1}"/>
              </a:ext>
            </a:extLst>
          </p:cNvPr>
          <p:cNvSpPr/>
          <p:nvPr/>
        </p:nvSpPr>
        <p:spPr>
          <a:xfrm>
            <a:off x="6462949" y="3223261"/>
            <a:ext cx="590931" cy="590931"/>
          </a:xfrm>
          <a:prstGeom prst="mathEqual">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tx1"/>
              </a:solidFill>
            </a:endParaRPr>
          </a:p>
        </p:txBody>
      </p:sp>
      <p:sp>
        <p:nvSpPr>
          <p:cNvPr id="9" name="Rectangle 8">
            <a:extLst>
              <a:ext uri="{FF2B5EF4-FFF2-40B4-BE49-F238E27FC236}">
                <a16:creationId xmlns:a16="http://schemas.microsoft.com/office/drawing/2014/main" id="{FCFAB5E6-5F9E-DDE4-80E7-BD87323CBA54}"/>
              </a:ext>
            </a:extLst>
          </p:cNvPr>
          <p:cNvSpPr/>
          <p:nvPr/>
        </p:nvSpPr>
        <p:spPr>
          <a:xfrm>
            <a:off x="8004911" y="1840804"/>
            <a:ext cx="1371346" cy="482612"/>
          </a:xfrm>
          <a:prstGeom prst="rect">
            <a:avLst/>
          </a:prstGeom>
          <a:noFill/>
          <a:ln w="28575">
            <a:solidFill>
              <a:schemeClr val="tx2">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96" fontAlgn="base">
              <a:spcBef>
                <a:spcPct val="0"/>
              </a:spcBef>
              <a:spcAft>
                <a:spcPct val="0"/>
              </a:spcAft>
              <a:defRPr/>
            </a:pPr>
            <a:r>
              <a:rPr lang="zh-CN" altLang="en-US" sz="1800" b="1" dirty="0">
                <a:solidFill>
                  <a:sysClr val="windowText" lastClr="000000"/>
                </a:solidFill>
                <a:latin typeface="黑体" panose="02010609060101010101" pitchFamily="49" charset="-122"/>
                <a:ea typeface="黑体" panose="02010609060101010101" pitchFamily="49" charset="-122"/>
              </a:rPr>
              <a:t>注意力</a:t>
            </a:r>
            <a:endParaRPr lang="en-US" sz="1800" b="1" dirty="0">
              <a:solidFill>
                <a:sysClr val="windowText" lastClr="000000"/>
              </a:solidFill>
              <a:latin typeface="黑体" panose="02010609060101010101" pitchFamily="49" charset="-122"/>
              <a:ea typeface="黑体" panose="02010609060101010101" pitchFamily="49" charset="-122"/>
            </a:endParaRPr>
          </a:p>
        </p:txBody>
      </p:sp>
      <p:sp>
        <p:nvSpPr>
          <p:cNvPr id="12" name="TextBox 11">
            <a:extLst>
              <a:ext uri="{FF2B5EF4-FFF2-40B4-BE49-F238E27FC236}">
                <a16:creationId xmlns:a16="http://schemas.microsoft.com/office/drawing/2014/main" id="{2AC9C1E0-1F19-32CD-FF2F-8E430DE35FD1}"/>
              </a:ext>
            </a:extLst>
          </p:cNvPr>
          <p:cNvSpPr txBox="1"/>
          <p:nvPr/>
        </p:nvSpPr>
        <p:spPr>
          <a:xfrm>
            <a:off x="4213928" y="4496440"/>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3 x 5</a:t>
            </a:r>
          </a:p>
        </p:txBody>
      </p:sp>
      <p:sp>
        <p:nvSpPr>
          <p:cNvPr id="13" name="TextBox 12">
            <a:extLst>
              <a:ext uri="{FF2B5EF4-FFF2-40B4-BE49-F238E27FC236}">
                <a16:creationId xmlns:a16="http://schemas.microsoft.com/office/drawing/2014/main" id="{02C79E50-F839-B7CA-2C1E-34F7B7BEFB58}"/>
              </a:ext>
            </a:extLst>
          </p:cNvPr>
          <p:cNvSpPr txBox="1"/>
          <p:nvPr/>
        </p:nvSpPr>
        <p:spPr>
          <a:xfrm>
            <a:off x="1017409" y="4496440"/>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graphicFrame>
        <p:nvGraphicFramePr>
          <p:cNvPr id="14" name="Table 13">
            <a:extLst>
              <a:ext uri="{FF2B5EF4-FFF2-40B4-BE49-F238E27FC236}">
                <a16:creationId xmlns:a16="http://schemas.microsoft.com/office/drawing/2014/main" id="{9E2DE0B8-CE10-CA96-3BDE-DF69FD04311E}"/>
              </a:ext>
            </a:extLst>
          </p:cNvPr>
          <p:cNvGraphicFramePr>
            <a:graphicFrameLocks noGrp="1"/>
          </p:cNvGraphicFramePr>
          <p:nvPr/>
        </p:nvGraphicFramePr>
        <p:xfrm>
          <a:off x="7077321" y="2591625"/>
          <a:ext cx="3264410" cy="1783080"/>
        </p:xfrm>
        <a:graphic>
          <a:graphicData uri="http://schemas.openxmlformats.org/drawingml/2006/table">
            <a:tbl>
              <a:tblPr firstRow="1" bandRow="1">
                <a:tableStyleId>{5C22544A-7EE6-4342-B048-85BDC9FD1C3A}</a:tableStyleId>
              </a:tblPr>
              <a:tblGrid>
                <a:gridCol w="652882">
                  <a:extLst>
                    <a:ext uri="{9D8B030D-6E8A-4147-A177-3AD203B41FA5}">
                      <a16:colId xmlns:a16="http://schemas.microsoft.com/office/drawing/2014/main" val="1366591068"/>
                    </a:ext>
                  </a:extLst>
                </a:gridCol>
                <a:gridCol w="652882">
                  <a:extLst>
                    <a:ext uri="{9D8B030D-6E8A-4147-A177-3AD203B41FA5}">
                      <a16:colId xmlns:a16="http://schemas.microsoft.com/office/drawing/2014/main" val="3470410599"/>
                    </a:ext>
                  </a:extLst>
                </a:gridCol>
                <a:gridCol w="652882">
                  <a:extLst>
                    <a:ext uri="{9D8B030D-6E8A-4147-A177-3AD203B41FA5}">
                      <a16:colId xmlns:a16="http://schemas.microsoft.com/office/drawing/2014/main" val="1330954112"/>
                    </a:ext>
                  </a:extLst>
                </a:gridCol>
                <a:gridCol w="652882">
                  <a:extLst>
                    <a:ext uri="{9D8B030D-6E8A-4147-A177-3AD203B41FA5}">
                      <a16:colId xmlns:a16="http://schemas.microsoft.com/office/drawing/2014/main" val="2177955667"/>
                    </a:ext>
                  </a:extLst>
                </a:gridCol>
                <a:gridCol w="652882">
                  <a:extLst>
                    <a:ext uri="{9D8B030D-6E8A-4147-A177-3AD203B41FA5}">
                      <a16:colId xmlns:a16="http://schemas.microsoft.com/office/drawing/2014/main" val="376645725"/>
                    </a:ext>
                  </a:extLst>
                </a:gridCol>
              </a:tblGrid>
              <a:tr h="356616">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extLst>
                  <a:ext uri="{0D108BD9-81ED-4DB2-BD59-A6C34878D82A}">
                    <a16:rowId xmlns:a16="http://schemas.microsoft.com/office/drawing/2014/main" val="490978009"/>
                  </a:ext>
                </a:extLst>
              </a:tr>
              <a:tr h="356616">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extLst>
                  <a:ext uri="{0D108BD9-81ED-4DB2-BD59-A6C34878D82A}">
                    <a16:rowId xmlns:a16="http://schemas.microsoft.com/office/drawing/2014/main" val="3383916696"/>
                  </a:ext>
                </a:extLst>
              </a:tr>
              <a:tr h="356616">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extLst>
                  <a:ext uri="{0D108BD9-81ED-4DB2-BD59-A6C34878D82A}">
                    <a16:rowId xmlns:a16="http://schemas.microsoft.com/office/drawing/2014/main" val="3475552378"/>
                  </a:ext>
                </a:extLst>
              </a:tr>
              <a:tr h="356616">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extLst>
                  <a:ext uri="{0D108BD9-81ED-4DB2-BD59-A6C34878D82A}">
                    <a16:rowId xmlns:a16="http://schemas.microsoft.com/office/drawing/2014/main" val="3241020048"/>
                  </a:ext>
                </a:extLst>
              </a:tr>
              <a:tr h="356616">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tc>
                  <a:txBody>
                    <a:bodyPr/>
                    <a:lstStyle/>
                    <a:p>
                      <a:endParaRPr lang="en-US" sz="1600" b="0"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75000"/>
                      </a:schemeClr>
                    </a:solidFill>
                  </a:tcPr>
                </a:tc>
                <a:extLst>
                  <a:ext uri="{0D108BD9-81ED-4DB2-BD59-A6C34878D82A}">
                    <a16:rowId xmlns:a16="http://schemas.microsoft.com/office/drawing/2014/main" val="2083987928"/>
                  </a:ext>
                </a:extLst>
              </a:tr>
            </a:tbl>
          </a:graphicData>
        </a:graphic>
      </p:graphicFrame>
      <p:sp>
        <p:nvSpPr>
          <p:cNvPr id="16" name="TextBox 15">
            <a:extLst>
              <a:ext uri="{FF2B5EF4-FFF2-40B4-BE49-F238E27FC236}">
                <a16:creationId xmlns:a16="http://schemas.microsoft.com/office/drawing/2014/main" id="{3EE12F2E-443B-FED4-5DCF-B0B84EE12DE0}"/>
              </a:ext>
            </a:extLst>
          </p:cNvPr>
          <p:cNvSpPr txBox="1"/>
          <p:nvPr/>
        </p:nvSpPr>
        <p:spPr>
          <a:xfrm>
            <a:off x="8116149" y="4496440"/>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5</a:t>
            </a:r>
          </a:p>
        </p:txBody>
      </p:sp>
      <p:graphicFrame>
        <p:nvGraphicFramePr>
          <p:cNvPr id="2" name="Table 1">
            <a:extLst>
              <a:ext uri="{FF2B5EF4-FFF2-40B4-BE49-F238E27FC236}">
                <a16:creationId xmlns:a16="http://schemas.microsoft.com/office/drawing/2014/main" id="{D779D6CB-178A-D742-6328-9586F1F12E9E}"/>
              </a:ext>
            </a:extLst>
          </p:cNvPr>
          <p:cNvGraphicFramePr>
            <a:graphicFrameLocks noGrp="1"/>
          </p:cNvGraphicFramePr>
          <p:nvPr>
            <p:extLst>
              <p:ext uri="{D42A27DB-BD31-4B8C-83A1-F6EECF244321}">
                <p14:modId xmlns:p14="http://schemas.microsoft.com/office/powerpoint/2010/main" val="3520356682"/>
              </p:ext>
            </p:extLst>
          </p:nvPr>
        </p:nvGraphicFramePr>
        <p:xfrm>
          <a:off x="631071" y="2591625"/>
          <a:ext cx="1959429" cy="1783080"/>
        </p:xfrm>
        <a:graphic>
          <a:graphicData uri="http://schemas.openxmlformats.org/drawingml/2006/table">
            <a:tbl>
              <a:tblPr firstRow="1" bandRow="1">
                <a:tableStyleId>{5C22544A-7EE6-4342-B048-85BDC9FD1C3A}</a:tableStyleId>
              </a:tblPr>
              <a:tblGrid>
                <a:gridCol w="653143">
                  <a:extLst>
                    <a:ext uri="{9D8B030D-6E8A-4147-A177-3AD203B41FA5}">
                      <a16:colId xmlns:a16="http://schemas.microsoft.com/office/drawing/2014/main" val="2825594157"/>
                    </a:ext>
                  </a:extLst>
                </a:gridCol>
                <a:gridCol w="653143">
                  <a:extLst>
                    <a:ext uri="{9D8B030D-6E8A-4147-A177-3AD203B41FA5}">
                      <a16:colId xmlns:a16="http://schemas.microsoft.com/office/drawing/2014/main" val="2380776213"/>
                    </a:ext>
                  </a:extLst>
                </a:gridCol>
                <a:gridCol w="653143">
                  <a:extLst>
                    <a:ext uri="{9D8B030D-6E8A-4147-A177-3AD203B41FA5}">
                      <a16:colId xmlns:a16="http://schemas.microsoft.com/office/drawing/2014/main" val="425686440"/>
                    </a:ext>
                  </a:extLst>
                </a:gridCol>
              </a:tblGrid>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024863785"/>
                  </a:ext>
                </a:extLst>
              </a:tr>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044682664"/>
                  </a:ext>
                </a:extLst>
              </a:tr>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258547149"/>
                  </a:ext>
                </a:extLst>
              </a:tr>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8215260"/>
                  </a:ext>
                </a:extLst>
              </a:tr>
              <a:tr h="356616">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R="0" algn="ctr" rtl="0">
                        <a:lnSpc>
                          <a:spcPct val="100000"/>
                        </a:lnSpc>
                        <a:spcBef>
                          <a:spcPts val="0"/>
                        </a:spcBef>
                        <a:spcAft>
                          <a:spcPts val="0"/>
                        </a:spcAft>
                        <a:buClr>
                          <a:srgbClr val="000000"/>
                        </a:buClr>
                        <a:buFont typeface="Arial"/>
                      </a:pPr>
                      <a:endParaRPr lang="en-US" sz="400" b="0" i="0" u="none" strike="noStrike" cap="none" dirty="0">
                        <a:solidFill>
                          <a:sysClr val="windowText" lastClr="000000"/>
                        </a:solidFill>
                        <a:latin typeface="+mn-lt"/>
                        <a:ea typeface="+mn-ea"/>
                        <a:cs typeface="+mn-cs"/>
                        <a:sym typeface="Aria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70909079"/>
                  </a:ext>
                </a:extLst>
              </a:tr>
            </a:tbl>
          </a:graphicData>
        </a:graphic>
      </p:graphicFrame>
      <p:graphicFrame>
        <p:nvGraphicFramePr>
          <p:cNvPr id="5" name="Table 4">
            <a:extLst>
              <a:ext uri="{FF2B5EF4-FFF2-40B4-BE49-F238E27FC236}">
                <a16:creationId xmlns:a16="http://schemas.microsoft.com/office/drawing/2014/main" id="{602DFD17-0EC1-F75D-25AE-EA149B1714AE}"/>
              </a:ext>
            </a:extLst>
          </p:cNvPr>
          <p:cNvGraphicFramePr>
            <a:graphicFrameLocks noGrp="1"/>
          </p:cNvGraphicFramePr>
          <p:nvPr/>
        </p:nvGraphicFramePr>
        <p:xfrm>
          <a:off x="3175100" y="3092964"/>
          <a:ext cx="3264410" cy="1069848"/>
        </p:xfrm>
        <a:graphic>
          <a:graphicData uri="http://schemas.openxmlformats.org/drawingml/2006/table">
            <a:tbl>
              <a:tblPr firstRow="1" bandRow="1">
                <a:tableStyleId>{5C22544A-7EE6-4342-B048-85BDC9FD1C3A}</a:tableStyleId>
              </a:tblPr>
              <a:tblGrid>
                <a:gridCol w="652882">
                  <a:extLst>
                    <a:ext uri="{9D8B030D-6E8A-4147-A177-3AD203B41FA5}">
                      <a16:colId xmlns:a16="http://schemas.microsoft.com/office/drawing/2014/main" val="2252091562"/>
                    </a:ext>
                  </a:extLst>
                </a:gridCol>
                <a:gridCol w="652882">
                  <a:extLst>
                    <a:ext uri="{9D8B030D-6E8A-4147-A177-3AD203B41FA5}">
                      <a16:colId xmlns:a16="http://schemas.microsoft.com/office/drawing/2014/main" val="115756746"/>
                    </a:ext>
                  </a:extLst>
                </a:gridCol>
                <a:gridCol w="652882">
                  <a:extLst>
                    <a:ext uri="{9D8B030D-6E8A-4147-A177-3AD203B41FA5}">
                      <a16:colId xmlns:a16="http://schemas.microsoft.com/office/drawing/2014/main" val="1684816907"/>
                    </a:ext>
                  </a:extLst>
                </a:gridCol>
                <a:gridCol w="652882">
                  <a:extLst>
                    <a:ext uri="{9D8B030D-6E8A-4147-A177-3AD203B41FA5}">
                      <a16:colId xmlns:a16="http://schemas.microsoft.com/office/drawing/2014/main" val="1915523213"/>
                    </a:ext>
                  </a:extLst>
                </a:gridCol>
                <a:gridCol w="652882">
                  <a:extLst>
                    <a:ext uri="{9D8B030D-6E8A-4147-A177-3AD203B41FA5}">
                      <a16:colId xmlns:a16="http://schemas.microsoft.com/office/drawing/2014/main" val="520265491"/>
                    </a:ext>
                  </a:extLst>
                </a:gridCol>
              </a:tblGrid>
              <a:tr h="356616">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b="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4285930730"/>
                  </a:ext>
                </a:extLst>
              </a:tr>
              <a:tr h="356616">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525395995"/>
                  </a:ext>
                </a:extLst>
              </a:tr>
              <a:tr h="356616">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1600" dirty="0">
                        <a:solidFill>
                          <a:sysClr val="windowText" lastClr="000000"/>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668405563"/>
                  </a:ext>
                </a:extLst>
              </a:tr>
            </a:tbl>
          </a:graphicData>
        </a:graphic>
      </p:graphicFrame>
      <p:sp>
        <p:nvSpPr>
          <p:cNvPr id="17" name="Title 1">
            <a:extLst>
              <a:ext uri="{FF2B5EF4-FFF2-40B4-BE49-F238E27FC236}">
                <a16:creationId xmlns:a16="http://schemas.microsoft.com/office/drawing/2014/main" id="{5F4DC99F-3AA4-44BF-A5E2-C941A01A2552}"/>
              </a:ext>
            </a:extLst>
          </p:cNvPr>
          <p:cNvSpPr txBox="1">
            <a:spLocks/>
          </p:cNvSpPr>
          <p:nvPr/>
        </p:nvSpPr>
        <p:spPr>
          <a:xfrm>
            <a:off x="498348" y="403007"/>
            <a:ext cx="9976104" cy="590931"/>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000000"/>
              </a:buClr>
              <a:buSzPts val="1400"/>
              <a:buFont typeface="Arial"/>
              <a:buNone/>
              <a:defRPr sz="3600" b="1" i="0" u="none" strike="noStrike" cap="none" baseline="0">
                <a:solidFill>
                  <a:schemeClr val="bg1"/>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r>
              <a:rPr lang="zh-CN" altLang="en-US" dirty="0">
                <a:solidFill>
                  <a:schemeClr val="bg2"/>
                </a:solidFill>
                <a:latin typeface="黑体" panose="02010609060101010101" pitchFamily="49" charset="-122"/>
                <a:ea typeface="黑体" panose="02010609060101010101" pitchFamily="49" charset="-122"/>
              </a:rPr>
              <a:t>注意力机制</a:t>
            </a:r>
            <a:endParaRPr lang="en-US" dirty="0">
              <a:solidFill>
                <a:schemeClr val="bg2"/>
              </a:solidFill>
              <a:latin typeface="黑体" panose="02010609060101010101" pitchFamily="49" charset="-122"/>
              <a:ea typeface="黑体" panose="02010609060101010101" pitchFamily="49" charset="-122"/>
            </a:endParaRPr>
          </a:p>
        </p:txBody>
      </p:sp>
      <p:sp>
        <p:nvSpPr>
          <p:cNvPr id="18" name="TextBox 17">
            <a:extLst>
              <a:ext uri="{FF2B5EF4-FFF2-40B4-BE49-F238E27FC236}">
                <a16:creationId xmlns:a16="http://schemas.microsoft.com/office/drawing/2014/main" id="{2D9E41E9-0073-43DF-BE1F-D567E58705ED}"/>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7694765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10F0E459-4F67-52F0-9A09-CE7747A9CA83}"/>
              </a:ext>
            </a:extLst>
          </p:cNvPr>
          <p:cNvGraphicFramePr>
            <a:graphicFrameLocks noGrp="1"/>
          </p:cNvGraphicFramePr>
          <p:nvPr>
            <p:extLst>
              <p:ext uri="{D42A27DB-BD31-4B8C-83A1-F6EECF244321}">
                <p14:modId xmlns:p14="http://schemas.microsoft.com/office/powerpoint/2010/main" val="406872931"/>
              </p:ext>
            </p:extLst>
          </p:nvPr>
        </p:nvGraphicFramePr>
        <p:xfrm>
          <a:off x="2380706" y="1346636"/>
          <a:ext cx="5731575" cy="4014216"/>
        </p:xfrm>
        <a:graphic>
          <a:graphicData uri="http://schemas.openxmlformats.org/drawingml/2006/table">
            <a:tbl>
              <a:tblPr firstRow="1" bandRow="1">
                <a:tableStyleId>{5C22544A-7EE6-4342-B048-85BDC9FD1C3A}</a:tableStyleId>
              </a:tblPr>
              <a:tblGrid>
                <a:gridCol w="1453896">
                  <a:extLst>
                    <a:ext uri="{9D8B030D-6E8A-4147-A177-3AD203B41FA5}">
                      <a16:colId xmlns:a16="http://schemas.microsoft.com/office/drawing/2014/main" val="2387998053"/>
                    </a:ext>
                  </a:extLst>
                </a:gridCol>
                <a:gridCol w="611097">
                  <a:extLst>
                    <a:ext uri="{9D8B030D-6E8A-4147-A177-3AD203B41FA5}">
                      <a16:colId xmlns:a16="http://schemas.microsoft.com/office/drawing/2014/main" val="2602362386"/>
                    </a:ext>
                  </a:extLst>
                </a:gridCol>
                <a:gridCol w="611097">
                  <a:extLst>
                    <a:ext uri="{9D8B030D-6E8A-4147-A177-3AD203B41FA5}">
                      <a16:colId xmlns:a16="http://schemas.microsoft.com/office/drawing/2014/main" val="1116715765"/>
                    </a:ext>
                  </a:extLst>
                </a:gridCol>
                <a:gridCol w="611097">
                  <a:extLst>
                    <a:ext uri="{9D8B030D-6E8A-4147-A177-3AD203B41FA5}">
                      <a16:colId xmlns:a16="http://schemas.microsoft.com/office/drawing/2014/main" val="484208885"/>
                    </a:ext>
                  </a:extLst>
                </a:gridCol>
                <a:gridCol w="611097">
                  <a:extLst>
                    <a:ext uri="{9D8B030D-6E8A-4147-A177-3AD203B41FA5}">
                      <a16:colId xmlns:a16="http://schemas.microsoft.com/office/drawing/2014/main" val="3575967548"/>
                    </a:ext>
                  </a:extLst>
                </a:gridCol>
                <a:gridCol w="611097">
                  <a:extLst>
                    <a:ext uri="{9D8B030D-6E8A-4147-A177-3AD203B41FA5}">
                      <a16:colId xmlns:a16="http://schemas.microsoft.com/office/drawing/2014/main" val="3604264997"/>
                    </a:ext>
                  </a:extLst>
                </a:gridCol>
                <a:gridCol w="611097">
                  <a:extLst>
                    <a:ext uri="{9D8B030D-6E8A-4147-A177-3AD203B41FA5}">
                      <a16:colId xmlns:a16="http://schemas.microsoft.com/office/drawing/2014/main" val="389050137"/>
                    </a:ext>
                  </a:extLst>
                </a:gridCol>
                <a:gridCol w="611097">
                  <a:extLst>
                    <a:ext uri="{9D8B030D-6E8A-4147-A177-3AD203B41FA5}">
                      <a16:colId xmlns:a16="http://schemas.microsoft.com/office/drawing/2014/main" val="167814542"/>
                    </a:ext>
                  </a:extLst>
                </a:gridCol>
              </a:tblGrid>
              <a:tr h="1453896">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l"/>
                      <a:r>
                        <a:rPr lang="en-US" sz="1800" b="0" dirty="0">
                          <a:solidFill>
                            <a:schemeClr val="bg2"/>
                          </a:solidFill>
                        </a:rPr>
                        <a:t>I</a:t>
                      </a:r>
                    </a:p>
                  </a:txBody>
                  <a:tcPr vert="vert27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l"/>
                      <a:r>
                        <a:rPr lang="en-US" sz="1800" b="0" dirty="0">
                          <a:solidFill>
                            <a:schemeClr val="bg2"/>
                          </a:solidFill>
                        </a:rPr>
                        <a:t>Understand</a:t>
                      </a:r>
                    </a:p>
                  </a:txBody>
                  <a:tcPr vert="vert27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l"/>
                      <a:r>
                        <a:rPr lang="en-US" sz="1800" b="0" dirty="0">
                          <a:solidFill>
                            <a:schemeClr val="bg2"/>
                          </a:solidFill>
                        </a:rPr>
                        <a:t>Equations</a:t>
                      </a:r>
                    </a:p>
                  </a:txBody>
                  <a:tcPr vert="vert27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l"/>
                      <a:r>
                        <a:rPr lang="en-US" sz="1800" b="0" dirty="0">
                          <a:solidFill>
                            <a:schemeClr val="bg2"/>
                          </a:solidFill>
                        </a:rPr>
                        <a:t>Both</a:t>
                      </a:r>
                    </a:p>
                  </a:txBody>
                  <a:tcPr vert="vert27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l"/>
                      <a:r>
                        <a:rPr lang="en-US" sz="1800" b="0" dirty="0">
                          <a:solidFill>
                            <a:schemeClr val="bg2"/>
                          </a:solidFill>
                        </a:rPr>
                        <a:t>Simple</a:t>
                      </a:r>
                    </a:p>
                  </a:txBody>
                  <a:tcPr vert="vert27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l"/>
                      <a:r>
                        <a:rPr lang="en-US" sz="1800" b="0" dirty="0">
                          <a:solidFill>
                            <a:schemeClr val="bg2"/>
                          </a:solidFill>
                        </a:rPr>
                        <a:t>and</a:t>
                      </a:r>
                    </a:p>
                  </a:txBody>
                  <a:tcPr vert="vert27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l"/>
                      <a:r>
                        <a:rPr lang="en-US" sz="1800" b="0" dirty="0" err="1">
                          <a:solidFill>
                            <a:schemeClr val="bg2"/>
                          </a:solidFill>
                        </a:rPr>
                        <a:t>Quadraical</a:t>
                      </a:r>
                      <a:endParaRPr lang="en-US" sz="1800" b="0" dirty="0">
                        <a:solidFill>
                          <a:schemeClr val="bg2"/>
                        </a:solidFill>
                      </a:endParaRPr>
                    </a:p>
                  </a:txBody>
                  <a:tcPr vert="vert27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3701442"/>
                  </a:ext>
                </a:extLst>
              </a:tr>
              <a:tr h="365760">
                <a:tc>
                  <a:txBody>
                    <a:bodyPr/>
                    <a:lstStyle/>
                    <a:p>
                      <a:pPr algn="r"/>
                      <a:r>
                        <a:rPr lang="en-US" sz="1800" dirty="0">
                          <a:solidFill>
                            <a:schemeClr val="bg2"/>
                          </a:solidFill>
                        </a:rPr>
                        <a:t>I</a:t>
                      </a: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5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40000"/>
                        <a:lumOff val="6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840420355"/>
                  </a:ext>
                </a:extLst>
              </a:tr>
              <a:tr h="365760">
                <a:tc>
                  <a:txBody>
                    <a:bodyPr/>
                    <a:lstStyle/>
                    <a:p>
                      <a:pPr algn="r"/>
                      <a:r>
                        <a:rPr lang="en-US" sz="1800" dirty="0">
                          <a:solidFill>
                            <a:schemeClr val="bg2"/>
                          </a:solidFill>
                        </a:rPr>
                        <a:t>Understand</a:t>
                      </a: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5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75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75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788345075"/>
                  </a:ext>
                </a:extLst>
              </a:tr>
              <a:tr h="365760">
                <a:tc>
                  <a:txBody>
                    <a:bodyPr/>
                    <a:lstStyle/>
                    <a:p>
                      <a:pPr algn="r"/>
                      <a:r>
                        <a:rPr lang="en-US" sz="1800" dirty="0">
                          <a:solidFill>
                            <a:schemeClr val="bg2"/>
                          </a:solidFill>
                        </a:rPr>
                        <a:t>Equations</a:t>
                      </a: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40000"/>
                        <a:lumOff val="6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5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75000"/>
                      </a:schemeClr>
                    </a:solidFill>
                  </a:tcPr>
                </a:tc>
                <a:extLst>
                  <a:ext uri="{0D108BD9-81ED-4DB2-BD59-A6C34878D82A}">
                    <a16:rowId xmlns:a16="http://schemas.microsoft.com/office/drawing/2014/main" val="513647787"/>
                  </a:ext>
                </a:extLst>
              </a:tr>
              <a:tr h="365760">
                <a:tc>
                  <a:txBody>
                    <a:bodyPr/>
                    <a:lstStyle/>
                    <a:p>
                      <a:pPr algn="r"/>
                      <a:r>
                        <a:rPr lang="en-US" sz="1800" dirty="0">
                          <a:solidFill>
                            <a:schemeClr val="bg2"/>
                          </a:solidFill>
                        </a:rPr>
                        <a:t>Both</a:t>
                      </a: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75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5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75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207408224"/>
                  </a:ext>
                </a:extLst>
              </a:tr>
              <a:tr h="365760">
                <a:tc>
                  <a:txBody>
                    <a:bodyPr/>
                    <a:lstStyle/>
                    <a:p>
                      <a:pPr algn="r"/>
                      <a:r>
                        <a:rPr lang="en-US" sz="1800" dirty="0">
                          <a:solidFill>
                            <a:schemeClr val="bg2"/>
                          </a:solidFill>
                        </a:rPr>
                        <a:t>Simple</a:t>
                      </a: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40000"/>
                        <a:lumOff val="6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5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642341340"/>
                  </a:ext>
                </a:extLst>
              </a:tr>
              <a:tr h="365760">
                <a:tc>
                  <a:txBody>
                    <a:bodyPr/>
                    <a:lstStyle/>
                    <a:p>
                      <a:pPr algn="r"/>
                      <a:r>
                        <a:rPr lang="en-US" sz="1800" dirty="0">
                          <a:solidFill>
                            <a:schemeClr val="bg2"/>
                          </a:solidFill>
                        </a:rPr>
                        <a:t>And</a:t>
                      </a: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75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5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476348236"/>
                  </a:ext>
                </a:extLst>
              </a:tr>
              <a:tr h="365760">
                <a:tc>
                  <a:txBody>
                    <a:bodyPr/>
                    <a:lstStyle/>
                    <a:p>
                      <a:pPr algn="r"/>
                      <a:r>
                        <a:rPr lang="en-US" sz="1800" dirty="0" err="1">
                          <a:solidFill>
                            <a:schemeClr val="bg2"/>
                          </a:solidFill>
                        </a:rPr>
                        <a:t>Quadratical</a:t>
                      </a:r>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75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40000"/>
                        <a:lumOff val="6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en-US" sz="1800" dirty="0">
                        <a:solidFill>
                          <a:schemeClr val="bg2"/>
                        </a:solidFill>
                      </a:endParaRPr>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lumMod val="50000"/>
                      </a:schemeClr>
                    </a:solidFill>
                  </a:tcPr>
                </a:tc>
                <a:extLst>
                  <a:ext uri="{0D108BD9-81ED-4DB2-BD59-A6C34878D82A}">
                    <a16:rowId xmlns:a16="http://schemas.microsoft.com/office/drawing/2014/main" val="3767260279"/>
                  </a:ext>
                </a:extLst>
              </a:tr>
            </a:tbl>
          </a:graphicData>
        </a:graphic>
      </p:graphicFrame>
      <p:sp>
        <p:nvSpPr>
          <p:cNvPr id="6" name="Title 1">
            <a:extLst>
              <a:ext uri="{FF2B5EF4-FFF2-40B4-BE49-F238E27FC236}">
                <a16:creationId xmlns:a16="http://schemas.microsoft.com/office/drawing/2014/main" id="{1F84CD16-AFA5-42AA-82C2-1F505FF2969E}"/>
              </a:ext>
            </a:extLst>
          </p:cNvPr>
          <p:cNvSpPr txBox="1">
            <a:spLocks/>
          </p:cNvSpPr>
          <p:nvPr/>
        </p:nvSpPr>
        <p:spPr>
          <a:xfrm>
            <a:off x="498348" y="403007"/>
            <a:ext cx="9976104" cy="590931"/>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000000"/>
              </a:buClr>
              <a:buSzPts val="1400"/>
              <a:buFont typeface="Arial"/>
              <a:buNone/>
              <a:defRPr sz="3600" b="1" i="0" u="none" strike="noStrike" cap="none" baseline="0">
                <a:solidFill>
                  <a:schemeClr val="bg1"/>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r>
              <a:rPr lang="zh-CN" altLang="en-US" dirty="0">
                <a:solidFill>
                  <a:schemeClr val="bg2"/>
                </a:solidFill>
                <a:latin typeface="黑体" panose="02010609060101010101" pitchFamily="49" charset="-122"/>
                <a:ea typeface="黑体" panose="02010609060101010101" pitchFamily="49" charset="-122"/>
              </a:rPr>
              <a:t>注意力机制</a:t>
            </a:r>
            <a:endParaRPr lang="en-US" dirty="0">
              <a:solidFill>
                <a:schemeClr val="bg2"/>
              </a:solidFill>
              <a:latin typeface="黑体" panose="02010609060101010101" pitchFamily="49" charset="-122"/>
              <a:ea typeface="黑体" panose="02010609060101010101" pitchFamily="49" charset="-122"/>
            </a:endParaRPr>
          </a:p>
        </p:txBody>
      </p:sp>
      <p:sp>
        <p:nvSpPr>
          <p:cNvPr id="7" name="TextBox 6">
            <a:extLst>
              <a:ext uri="{FF2B5EF4-FFF2-40B4-BE49-F238E27FC236}">
                <a16:creationId xmlns:a16="http://schemas.microsoft.com/office/drawing/2014/main" id="{9F3C00F8-E7FA-4612-AB75-B46EC0E9292C}"/>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17043466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0D60E083-70CE-20BA-C037-FBF1C44706F3}"/>
              </a:ext>
            </a:extLst>
          </p:cNvPr>
          <p:cNvGrpSpPr/>
          <p:nvPr/>
        </p:nvGrpSpPr>
        <p:grpSpPr>
          <a:xfrm rot="5400000">
            <a:off x="4628776" y="1254005"/>
            <a:ext cx="891128" cy="1099177"/>
            <a:chOff x="4029906" y="1839913"/>
            <a:chExt cx="891128" cy="1099177"/>
          </a:xfrm>
        </p:grpSpPr>
        <p:sp>
          <p:nvSpPr>
            <p:cNvPr id="10" name="Google Shape;219;p33">
              <a:extLst>
                <a:ext uri="{FF2B5EF4-FFF2-40B4-BE49-F238E27FC236}">
                  <a16:creationId xmlns:a16="http://schemas.microsoft.com/office/drawing/2014/main" id="{7B657608-B9B2-FB22-003B-390D044D5C9E}"/>
                </a:ext>
              </a:extLst>
            </p:cNvPr>
            <p:cNvSpPr/>
            <p:nvPr/>
          </p:nvSpPr>
          <p:spPr>
            <a:xfrm>
              <a:off x="4029906" y="2233309"/>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11" name="Google Shape;219;p33">
              <a:extLst>
                <a:ext uri="{FF2B5EF4-FFF2-40B4-BE49-F238E27FC236}">
                  <a16:creationId xmlns:a16="http://schemas.microsoft.com/office/drawing/2014/main" id="{6C7492D1-F91C-2AAA-C0A2-E7D77AC0A0D8}"/>
                </a:ext>
              </a:extLst>
            </p:cNvPr>
            <p:cNvSpPr/>
            <p:nvPr/>
          </p:nvSpPr>
          <p:spPr>
            <a:xfrm>
              <a:off x="4623776" y="1839913"/>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12" name="Google Shape;219;p33">
              <a:extLst>
                <a:ext uri="{FF2B5EF4-FFF2-40B4-BE49-F238E27FC236}">
                  <a16:creationId xmlns:a16="http://schemas.microsoft.com/office/drawing/2014/main" id="{BF6BFE73-CD7B-5935-1888-619271D09E7F}"/>
                </a:ext>
              </a:extLst>
            </p:cNvPr>
            <p:cNvSpPr/>
            <p:nvPr/>
          </p:nvSpPr>
          <p:spPr>
            <a:xfrm>
              <a:off x="4623776" y="2233309"/>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13" name="Google Shape;219;p33">
              <a:extLst>
                <a:ext uri="{FF2B5EF4-FFF2-40B4-BE49-F238E27FC236}">
                  <a16:creationId xmlns:a16="http://schemas.microsoft.com/office/drawing/2014/main" id="{F75DC6BE-80CD-3A36-CE31-2A1A33EAB922}"/>
                </a:ext>
              </a:extLst>
            </p:cNvPr>
            <p:cNvSpPr/>
            <p:nvPr/>
          </p:nvSpPr>
          <p:spPr>
            <a:xfrm>
              <a:off x="4623776" y="2619254"/>
              <a:ext cx="297258" cy="319836"/>
            </a:xfrm>
            <a:prstGeom prst="ellipse">
              <a:avLst/>
            </a:prstGeom>
            <a:solidFill>
              <a:schemeClr val="tx2">
                <a:lumMod val="20000"/>
                <a:lumOff val="80000"/>
              </a:schemeClr>
            </a:solidFill>
            <a:ln w="6350" cap="flat" cmpd="sng">
              <a:solidFill>
                <a:schemeClr val="tx2">
                  <a:lumMod val="50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cxnSp>
          <p:nvCxnSpPr>
            <p:cNvPr id="14" name="Straight Connector 13">
              <a:extLst>
                <a:ext uri="{FF2B5EF4-FFF2-40B4-BE49-F238E27FC236}">
                  <a16:creationId xmlns:a16="http://schemas.microsoft.com/office/drawing/2014/main" id="{ED1A5001-23DD-C2E0-7F06-467342C5BD0D}"/>
                </a:ext>
              </a:extLst>
            </p:cNvPr>
            <p:cNvCxnSpPr>
              <a:cxnSpLocks/>
              <a:stCxn id="10" idx="6"/>
              <a:endCxn id="11" idx="2"/>
            </p:cNvCxnSpPr>
            <p:nvPr/>
          </p:nvCxnSpPr>
          <p:spPr>
            <a:xfrm rot="16200000">
              <a:off x="4278773" y="2048223"/>
              <a:ext cx="393396" cy="296612"/>
            </a:xfrm>
            <a:prstGeom prst="line">
              <a:avLst/>
            </a:prstGeom>
            <a:ln w="6350">
              <a:solidFill>
                <a:schemeClr val="tx2">
                  <a:lumMod val="50000"/>
                </a:schemeClr>
              </a:solidFill>
            </a:ln>
            <a:effectLst/>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E6266C6-ED83-4775-ECCD-8D100133D44E}"/>
                </a:ext>
              </a:extLst>
            </p:cNvPr>
            <p:cNvCxnSpPr>
              <a:cxnSpLocks/>
              <a:stCxn id="10" idx="6"/>
              <a:endCxn id="12" idx="2"/>
            </p:cNvCxnSpPr>
            <p:nvPr/>
          </p:nvCxnSpPr>
          <p:spPr>
            <a:xfrm rot="16200000">
              <a:off x="4475471" y="2244921"/>
              <a:ext cx="0" cy="296612"/>
            </a:xfrm>
            <a:prstGeom prst="line">
              <a:avLst/>
            </a:prstGeom>
            <a:ln w="6350">
              <a:solidFill>
                <a:schemeClr val="tx2">
                  <a:lumMod val="50000"/>
                </a:schemeClr>
              </a:solidFill>
            </a:ln>
            <a:effectLst/>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0C5D3C5-D02B-B1D0-DB97-7735473A6352}"/>
                </a:ext>
              </a:extLst>
            </p:cNvPr>
            <p:cNvCxnSpPr>
              <a:cxnSpLocks/>
              <a:stCxn id="10" idx="6"/>
              <a:endCxn id="13" idx="2"/>
            </p:cNvCxnSpPr>
            <p:nvPr/>
          </p:nvCxnSpPr>
          <p:spPr>
            <a:xfrm rot="16200000" flipH="1">
              <a:off x="4282498" y="2437893"/>
              <a:ext cx="385945" cy="296612"/>
            </a:xfrm>
            <a:prstGeom prst="line">
              <a:avLst/>
            </a:prstGeom>
            <a:ln w="6350">
              <a:solidFill>
                <a:schemeClr val="tx2">
                  <a:lumMod val="50000"/>
                </a:schemeClr>
              </a:solidFill>
            </a:ln>
            <a:effectLst/>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CC1C8397-B581-2297-0AEC-8C97E7B84989}"/>
              </a:ext>
            </a:extLst>
          </p:cNvPr>
          <p:cNvGrpSpPr/>
          <p:nvPr/>
        </p:nvGrpSpPr>
        <p:grpSpPr>
          <a:xfrm rot="5400000">
            <a:off x="2669973" y="1220013"/>
            <a:ext cx="891128" cy="1099177"/>
            <a:chOff x="4029906" y="1839913"/>
            <a:chExt cx="891128" cy="1099177"/>
          </a:xfrm>
        </p:grpSpPr>
        <p:sp>
          <p:nvSpPr>
            <p:cNvPr id="33" name="Google Shape;219;p33">
              <a:extLst>
                <a:ext uri="{FF2B5EF4-FFF2-40B4-BE49-F238E27FC236}">
                  <a16:creationId xmlns:a16="http://schemas.microsoft.com/office/drawing/2014/main" id="{6C7BEBB8-A8D0-ECDD-B252-17A89CF16E89}"/>
                </a:ext>
              </a:extLst>
            </p:cNvPr>
            <p:cNvSpPr/>
            <p:nvPr/>
          </p:nvSpPr>
          <p:spPr>
            <a:xfrm>
              <a:off x="4029906" y="2233309"/>
              <a:ext cx="297258" cy="319836"/>
            </a:xfrm>
            <a:prstGeom prst="ellipse">
              <a:avLst/>
            </a:prstGeom>
            <a:solidFill>
              <a:schemeClr val="bg2">
                <a:lumMod val="90000"/>
              </a:schemeClr>
            </a:solidFill>
            <a:ln w="635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34" name="Google Shape;219;p33">
              <a:extLst>
                <a:ext uri="{FF2B5EF4-FFF2-40B4-BE49-F238E27FC236}">
                  <a16:creationId xmlns:a16="http://schemas.microsoft.com/office/drawing/2014/main" id="{39AF9DA1-2F15-2B89-C686-BCCB12D1430C}"/>
                </a:ext>
              </a:extLst>
            </p:cNvPr>
            <p:cNvSpPr/>
            <p:nvPr/>
          </p:nvSpPr>
          <p:spPr>
            <a:xfrm>
              <a:off x="4623776" y="1839913"/>
              <a:ext cx="297258" cy="319836"/>
            </a:xfrm>
            <a:prstGeom prst="ellipse">
              <a:avLst/>
            </a:prstGeom>
            <a:solidFill>
              <a:schemeClr val="bg2">
                <a:lumMod val="90000"/>
              </a:schemeClr>
            </a:solidFill>
            <a:ln w="635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35" name="Google Shape;219;p33">
              <a:extLst>
                <a:ext uri="{FF2B5EF4-FFF2-40B4-BE49-F238E27FC236}">
                  <a16:creationId xmlns:a16="http://schemas.microsoft.com/office/drawing/2014/main" id="{FECC476C-C8FE-CC9B-0BE0-7A323CFB4F64}"/>
                </a:ext>
              </a:extLst>
            </p:cNvPr>
            <p:cNvSpPr/>
            <p:nvPr/>
          </p:nvSpPr>
          <p:spPr>
            <a:xfrm>
              <a:off x="4623776" y="2233309"/>
              <a:ext cx="297258" cy="319836"/>
            </a:xfrm>
            <a:prstGeom prst="ellipse">
              <a:avLst/>
            </a:prstGeom>
            <a:solidFill>
              <a:schemeClr val="bg2">
                <a:lumMod val="90000"/>
              </a:schemeClr>
            </a:solidFill>
            <a:ln w="635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36" name="Google Shape;219;p33">
              <a:extLst>
                <a:ext uri="{FF2B5EF4-FFF2-40B4-BE49-F238E27FC236}">
                  <a16:creationId xmlns:a16="http://schemas.microsoft.com/office/drawing/2014/main" id="{80C6BDE3-034C-3DFB-F807-18D80AE6A470}"/>
                </a:ext>
              </a:extLst>
            </p:cNvPr>
            <p:cNvSpPr/>
            <p:nvPr/>
          </p:nvSpPr>
          <p:spPr>
            <a:xfrm>
              <a:off x="4623776" y="2619254"/>
              <a:ext cx="297258" cy="319836"/>
            </a:xfrm>
            <a:prstGeom prst="ellipse">
              <a:avLst/>
            </a:prstGeom>
            <a:solidFill>
              <a:schemeClr val="bg2">
                <a:lumMod val="90000"/>
              </a:schemeClr>
            </a:solidFill>
            <a:ln w="6350" cap="flat" cmpd="sng">
              <a:solidFill>
                <a:schemeClr val="bg2">
                  <a:lumMod val="25000"/>
                </a:schemeClr>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dirty="0"/>
            </a:p>
          </p:txBody>
        </p:sp>
        <p:cxnSp>
          <p:nvCxnSpPr>
            <p:cNvPr id="37" name="Straight Connector 36">
              <a:extLst>
                <a:ext uri="{FF2B5EF4-FFF2-40B4-BE49-F238E27FC236}">
                  <a16:creationId xmlns:a16="http://schemas.microsoft.com/office/drawing/2014/main" id="{C8B8AA1C-8944-0682-CF60-12EAF918E2BA}"/>
                </a:ext>
              </a:extLst>
            </p:cNvPr>
            <p:cNvCxnSpPr>
              <a:cxnSpLocks/>
              <a:stCxn id="33" idx="6"/>
              <a:endCxn id="34" idx="2"/>
            </p:cNvCxnSpPr>
            <p:nvPr/>
          </p:nvCxnSpPr>
          <p:spPr>
            <a:xfrm rot="16200000">
              <a:off x="4278773" y="2048223"/>
              <a:ext cx="393396" cy="296612"/>
            </a:xfrm>
            <a:prstGeom prst="line">
              <a:avLst/>
            </a:prstGeom>
            <a:ln w="6350">
              <a:solidFill>
                <a:schemeClr val="bg2">
                  <a:lumMod val="25000"/>
                </a:schemeClr>
              </a:solidFill>
            </a:ln>
            <a:effectLst/>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8259692-C473-469A-C54F-A37470E542D6}"/>
                </a:ext>
              </a:extLst>
            </p:cNvPr>
            <p:cNvCxnSpPr>
              <a:cxnSpLocks/>
              <a:stCxn id="33" idx="6"/>
              <a:endCxn id="35" idx="2"/>
            </p:cNvCxnSpPr>
            <p:nvPr/>
          </p:nvCxnSpPr>
          <p:spPr>
            <a:xfrm rot="16200000">
              <a:off x="4475471" y="2244921"/>
              <a:ext cx="0" cy="296612"/>
            </a:xfrm>
            <a:prstGeom prst="line">
              <a:avLst/>
            </a:prstGeom>
            <a:ln w="6350">
              <a:solidFill>
                <a:schemeClr val="bg2">
                  <a:lumMod val="25000"/>
                </a:schemeClr>
              </a:solidFill>
            </a:ln>
            <a:effectLst/>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E85A2-876B-1157-D1DD-0EB8FA1E5A30}"/>
                </a:ext>
              </a:extLst>
            </p:cNvPr>
            <p:cNvCxnSpPr>
              <a:cxnSpLocks/>
              <a:stCxn id="33" idx="6"/>
              <a:endCxn id="36" idx="2"/>
            </p:cNvCxnSpPr>
            <p:nvPr/>
          </p:nvCxnSpPr>
          <p:spPr>
            <a:xfrm rot="16200000" flipH="1">
              <a:off x="4282498" y="2437893"/>
              <a:ext cx="385945" cy="296612"/>
            </a:xfrm>
            <a:prstGeom prst="line">
              <a:avLst/>
            </a:prstGeom>
            <a:ln w="6350">
              <a:solidFill>
                <a:schemeClr val="bg2">
                  <a:lumMod val="25000"/>
                </a:schemeClr>
              </a:solidFill>
            </a:ln>
            <a:effectLst/>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8C32169F-28CE-1DE2-5109-51443EA5C1B5}"/>
              </a:ext>
            </a:extLst>
          </p:cNvPr>
          <p:cNvGrpSpPr/>
          <p:nvPr/>
        </p:nvGrpSpPr>
        <p:grpSpPr>
          <a:xfrm rot="5400000">
            <a:off x="6587473" y="1205019"/>
            <a:ext cx="891128" cy="1099177"/>
            <a:chOff x="4029906" y="1839913"/>
            <a:chExt cx="891128" cy="1099177"/>
          </a:xfrm>
        </p:grpSpPr>
        <p:sp>
          <p:nvSpPr>
            <p:cNvPr id="8" name="Google Shape;219;p33">
              <a:extLst>
                <a:ext uri="{FF2B5EF4-FFF2-40B4-BE49-F238E27FC236}">
                  <a16:creationId xmlns:a16="http://schemas.microsoft.com/office/drawing/2014/main" id="{2EC22597-63B3-FBB9-35E9-F14DCD62AAD6}"/>
                </a:ext>
              </a:extLst>
            </p:cNvPr>
            <p:cNvSpPr/>
            <p:nvPr/>
          </p:nvSpPr>
          <p:spPr>
            <a:xfrm>
              <a:off x="4029906" y="2233309"/>
              <a:ext cx="297258" cy="319836"/>
            </a:xfrm>
            <a:prstGeom prst="ellipse">
              <a:avLst/>
            </a:prstGeom>
            <a:solidFill>
              <a:srgbClr val="FFFF66"/>
            </a:solidFill>
            <a:ln w="6350" cap="flat" cmpd="sng">
              <a:solidFill>
                <a:srgbClr val="CC9900"/>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9" name="Google Shape;219;p33">
              <a:extLst>
                <a:ext uri="{FF2B5EF4-FFF2-40B4-BE49-F238E27FC236}">
                  <a16:creationId xmlns:a16="http://schemas.microsoft.com/office/drawing/2014/main" id="{D62E3E2F-049D-4CC8-C8C1-640C84C416BB}"/>
                </a:ext>
              </a:extLst>
            </p:cNvPr>
            <p:cNvSpPr/>
            <p:nvPr/>
          </p:nvSpPr>
          <p:spPr>
            <a:xfrm>
              <a:off x="4623776" y="1839913"/>
              <a:ext cx="297258" cy="319836"/>
            </a:xfrm>
            <a:prstGeom prst="ellipse">
              <a:avLst/>
            </a:prstGeom>
            <a:solidFill>
              <a:srgbClr val="FFFF66"/>
            </a:solidFill>
            <a:ln w="6350" cap="flat" cmpd="sng">
              <a:solidFill>
                <a:srgbClr val="CC9900"/>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18" name="Google Shape;219;p33">
              <a:extLst>
                <a:ext uri="{FF2B5EF4-FFF2-40B4-BE49-F238E27FC236}">
                  <a16:creationId xmlns:a16="http://schemas.microsoft.com/office/drawing/2014/main" id="{07EC87DC-040E-9E05-9B17-C5B93CD563BB}"/>
                </a:ext>
              </a:extLst>
            </p:cNvPr>
            <p:cNvSpPr/>
            <p:nvPr/>
          </p:nvSpPr>
          <p:spPr>
            <a:xfrm>
              <a:off x="4623776" y="2233309"/>
              <a:ext cx="297258" cy="319836"/>
            </a:xfrm>
            <a:prstGeom prst="ellipse">
              <a:avLst/>
            </a:prstGeom>
            <a:solidFill>
              <a:srgbClr val="FFFF66"/>
            </a:solidFill>
            <a:ln w="6350" cap="flat" cmpd="sng">
              <a:solidFill>
                <a:srgbClr val="CC9900"/>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a:p>
          </p:txBody>
        </p:sp>
        <p:sp>
          <p:nvSpPr>
            <p:cNvPr id="19" name="Google Shape;219;p33">
              <a:extLst>
                <a:ext uri="{FF2B5EF4-FFF2-40B4-BE49-F238E27FC236}">
                  <a16:creationId xmlns:a16="http://schemas.microsoft.com/office/drawing/2014/main" id="{6A325785-23D8-7D00-C998-2DE2AF8B7341}"/>
                </a:ext>
              </a:extLst>
            </p:cNvPr>
            <p:cNvSpPr/>
            <p:nvPr/>
          </p:nvSpPr>
          <p:spPr>
            <a:xfrm>
              <a:off x="4623776" y="2619254"/>
              <a:ext cx="297258" cy="319836"/>
            </a:xfrm>
            <a:prstGeom prst="ellipse">
              <a:avLst/>
            </a:prstGeom>
            <a:solidFill>
              <a:srgbClr val="FFFF66"/>
            </a:solidFill>
            <a:ln w="6350" cap="flat" cmpd="sng">
              <a:solidFill>
                <a:srgbClr val="CC9900"/>
              </a:solidFill>
              <a:prstDash val="solid"/>
              <a:round/>
              <a:headEnd type="none" w="sm" len="sm"/>
              <a:tailEnd type="none" w="sm" len="sm"/>
            </a:ln>
            <a:effectLst/>
          </p:spPr>
          <p:txBody>
            <a:bodyPr spcFirstLastPara="1" wrap="square" lIns="38075" tIns="19000" rIns="38075" bIns="19000" anchor="ctr" anchorCtr="0">
              <a:noAutofit/>
            </a:bodyPr>
            <a:lstStyle/>
            <a:p>
              <a:pPr algn="ctr" defTabSz="914391">
                <a:buSzPts val="1800"/>
                <a:defRPr/>
              </a:pPr>
              <a:endParaRPr sz="1800" baseline="30000" dirty="0"/>
            </a:p>
          </p:txBody>
        </p:sp>
        <p:cxnSp>
          <p:nvCxnSpPr>
            <p:cNvPr id="20" name="Straight Connector 19">
              <a:extLst>
                <a:ext uri="{FF2B5EF4-FFF2-40B4-BE49-F238E27FC236}">
                  <a16:creationId xmlns:a16="http://schemas.microsoft.com/office/drawing/2014/main" id="{4ED079F9-6986-CF02-8666-008C17D59E1C}"/>
                </a:ext>
              </a:extLst>
            </p:cNvPr>
            <p:cNvCxnSpPr>
              <a:cxnSpLocks/>
              <a:stCxn id="8" idx="6"/>
              <a:endCxn id="9" idx="2"/>
            </p:cNvCxnSpPr>
            <p:nvPr/>
          </p:nvCxnSpPr>
          <p:spPr>
            <a:xfrm rot="16200000">
              <a:off x="4278773" y="2048223"/>
              <a:ext cx="393396" cy="296612"/>
            </a:xfrm>
            <a:prstGeom prst="line">
              <a:avLst/>
            </a:prstGeom>
            <a:ln w="6350">
              <a:solidFill>
                <a:srgbClr val="CC9900"/>
              </a:solidFill>
            </a:ln>
            <a:effectLst/>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D3C7A97-12E8-2643-5E96-3333544732F5}"/>
                </a:ext>
              </a:extLst>
            </p:cNvPr>
            <p:cNvCxnSpPr>
              <a:cxnSpLocks/>
              <a:stCxn id="8" idx="6"/>
              <a:endCxn id="18" idx="2"/>
            </p:cNvCxnSpPr>
            <p:nvPr/>
          </p:nvCxnSpPr>
          <p:spPr>
            <a:xfrm rot="16200000">
              <a:off x="4475471" y="2244921"/>
              <a:ext cx="0" cy="296612"/>
            </a:xfrm>
            <a:prstGeom prst="line">
              <a:avLst/>
            </a:prstGeom>
            <a:ln w="6350">
              <a:solidFill>
                <a:srgbClr val="CC9900"/>
              </a:solidFill>
            </a:ln>
            <a:effectLst/>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D3DAE2F-428E-A2A5-D86C-66A5AD4E156B}"/>
                </a:ext>
              </a:extLst>
            </p:cNvPr>
            <p:cNvCxnSpPr>
              <a:cxnSpLocks/>
              <a:stCxn id="8" idx="6"/>
              <a:endCxn id="19" idx="2"/>
            </p:cNvCxnSpPr>
            <p:nvPr/>
          </p:nvCxnSpPr>
          <p:spPr>
            <a:xfrm rot="16200000" flipH="1">
              <a:off x="4282498" y="2437893"/>
              <a:ext cx="385945" cy="296612"/>
            </a:xfrm>
            <a:prstGeom prst="line">
              <a:avLst/>
            </a:prstGeom>
            <a:ln w="6350">
              <a:solidFill>
                <a:srgbClr val="CC9900"/>
              </a:solidFill>
            </a:ln>
            <a:effectLst/>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387F4E74-623E-FF6A-91CA-69F3600510FC}"/>
              </a:ext>
            </a:extLst>
          </p:cNvPr>
          <p:cNvSpPr txBox="1"/>
          <p:nvPr/>
        </p:nvSpPr>
        <p:spPr>
          <a:xfrm>
            <a:off x="2522267"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27" name="TextBox 26">
            <a:extLst>
              <a:ext uri="{FF2B5EF4-FFF2-40B4-BE49-F238E27FC236}">
                <a16:creationId xmlns:a16="http://schemas.microsoft.com/office/drawing/2014/main" id="{365ADDCE-9A41-B2EF-C056-7D80B8E94E64}"/>
              </a:ext>
            </a:extLst>
          </p:cNvPr>
          <p:cNvSpPr txBox="1"/>
          <p:nvPr/>
        </p:nvSpPr>
        <p:spPr>
          <a:xfrm>
            <a:off x="4480964"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28" name="TextBox 27">
            <a:extLst>
              <a:ext uri="{FF2B5EF4-FFF2-40B4-BE49-F238E27FC236}">
                <a16:creationId xmlns:a16="http://schemas.microsoft.com/office/drawing/2014/main" id="{9BFE33FB-C485-06C3-24A2-5318D016407E}"/>
              </a:ext>
            </a:extLst>
          </p:cNvPr>
          <p:cNvSpPr txBox="1"/>
          <p:nvPr/>
        </p:nvSpPr>
        <p:spPr>
          <a:xfrm>
            <a:off x="6439661"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44" name="TextBox 43">
            <a:extLst>
              <a:ext uri="{FF2B5EF4-FFF2-40B4-BE49-F238E27FC236}">
                <a16:creationId xmlns:a16="http://schemas.microsoft.com/office/drawing/2014/main" id="{EBCCB618-1646-4987-E454-9F467D015A9B}"/>
              </a:ext>
            </a:extLst>
          </p:cNvPr>
          <p:cNvSpPr txBox="1"/>
          <p:nvPr/>
        </p:nvSpPr>
        <p:spPr>
          <a:xfrm>
            <a:off x="2884650" y="4745039"/>
            <a:ext cx="461986"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chemeClr val="bg2"/>
                </a:solidFill>
                <a:latin typeface="Trebuchet MS" panose="020B0603020202020204" pitchFamily="34" charset="0"/>
              </a:rPr>
              <a:t>Q</a:t>
            </a:r>
          </a:p>
        </p:txBody>
      </p:sp>
      <p:sp>
        <p:nvSpPr>
          <p:cNvPr id="45" name="TextBox 44">
            <a:extLst>
              <a:ext uri="{FF2B5EF4-FFF2-40B4-BE49-F238E27FC236}">
                <a16:creationId xmlns:a16="http://schemas.microsoft.com/office/drawing/2014/main" id="{A8D92D6E-8141-EB83-24DE-146B682096B4}"/>
              </a:ext>
            </a:extLst>
          </p:cNvPr>
          <p:cNvSpPr txBox="1"/>
          <p:nvPr/>
        </p:nvSpPr>
        <p:spPr>
          <a:xfrm>
            <a:off x="4864578" y="4745038"/>
            <a:ext cx="420308"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chemeClr val="tx2">
                    <a:lumMod val="50000"/>
                  </a:schemeClr>
                </a:solidFill>
                <a:latin typeface="Trebuchet MS" panose="020B0603020202020204" pitchFamily="34" charset="0"/>
              </a:rPr>
              <a:t>K</a:t>
            </a:r>
          </a:p>
        </p:txBody>
      </p:sp>
      <p:sp>
        <p:nvSpPr>
          <p:cNvPr id="46" name="TextBox 45">
            <a:extLst>
              <a:ext uri="{FF2B5EF4-FFF2-40B4-BE49-F238E27FC236}">
                <a16:creationId xmlns:a16="http://schemas.microsoft.com/office/drawing/2014/main" id="{FC4738A1-727A-12A5-7399-AB70AFEABF4E}"/>
              </a:ext>
            </a:extLst>
          </p:cNvPr>
          <p:cNvSpPr txBox="1"/>
          <p:nvPr/>
        </p:nvSpPr>
        <p:spPr>
          <a:xfrm>
            <a:off x="6820871" y="4745039"/>
            <a:ext cx="425117"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rgbClr val="CC9900"/>
                </a:solidFill>
                <a:latin typeface="Trebuchet MS" panose="020B0603020202020204" pitchFamily="34" charset="0"/>
              </a:rPr>
              <a:t>V</a:t>
            </a:r>
          </a:p>
        </p:txBody>
      </p:sp>
      <p:sp>
        <p:nvSpPr>
          <p:cNvPr id="48" name="TextBox 47">
            <a:extLst>
              <a:ext uri="{FF2B5EF4-FFF2-40B4-BE49-F238E27FC236}">
                <a16:creationId xmlns:a16="http://schemas.microsoft.com/office/drawing/2014/main" id="{7F001DC2-10E5-BDC3-0749-EA7C0E440205}"/>
              </a:ext>
            </a:extLst>
          </p:cNvPr>
          <p:cNvSpPr txBox="1"/>
          <p:nvPr/>
        </p:nvSpPr>
        <p:spPr>
          <a:xfrm>
            <a:off x="2785264" y="5367710"/>
            <a:ext cx="660758"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2"/>
                </a:solidFill>
                <a:latin typeface="Trebuchet MS" panose="020B0603020202020204" pitchFamily="34" charset="0"/>
              </a:rPr>
              <a:t>Query</a:t>
            </a:r>
          </a:p>
        </p:txBody>
      </p:sp>
      <p:sp>
        <p:nvSpPr>
          <p:cNvPr id="49" name="TextBox 48">
            <a:extLst>
              <a:ext uri="{FF2B5EF4-FFF2-40B4-BE49-F238E27FC236}">
                <a16:creationId xmlns:a16="http://schemas.microsoft.com/office/drawing/2014/main" id="{770777F1-C765-A05A-BF12-CE661FCC6DC7}"/>
              </a:ext>
            </a:extLst>
          </p:cNvPr>
          <p:cNvSpPr txBox="1"/>
          <p:nvPr/>
        </p:nvSpPr>
        <p:spPr>
          <a:xfrm>
            <a:off x="4838129" y="5367710"/>
            <a:ext cx="473206"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tx2">
                    <a:lumMod val="50000"/>
                  </a:schemeClr>
                </a:solidFill>
                <a:latin typeface="Trebuchet MS" panose="020B0603020202020204" pitchFamily="34" charset="0"/>
              </a:rPr>
              <a:t>Key</a:t>
            </a:r>
          </a:p>
        </p:txBody>
      </p:sp>
      <p:sp>
        <p:nvSpPr>
          <p:cNvPr id="50" name="TextBox 49">
            <a:extLst>
              <a:ext uri="{FF2B5EF4-FFF2-40B4-BE49-F238E27FC236}">
                <a16:creationId xmlns:a16="http://schemas.microsoft.com/office/drawing/2014/main" id="{1B2BE464-806D-D682-E15E-D02BEF5B4460}"/>
              </a:ext>
            </a:extLst>
          </p:cNvPr>
          <p:cNvSpPr txBox="1"/>
          <p:nvPr/>
        </p:nvSpPr>
        <p:spPr>
          <a:xfrm>
            <a:off x="6716677" y="5366133"/>
            <a:ext cx="633507"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rgbClr val="CC9900"/>
                </a:solidFill>
                <a:latin typeface="Trebuchet MS" panose="020B0603020202020204" pitchFamily="34" charset="0"/>
              </a:rPr>
              <a:t>Value</a:t>
            </a:r>
          </a:p>
        </p:txBody>
      </p:sp>
      <p:graphicFrame>
        <p:nvGraphicFramePr>
          <p:cNvPr id="52" name="Table 51">
            <a:extLst>
              <a:ext uri="{FF2B5EF4-FFF2-40B4-BE49-F238E27FC236}">
                <a16:creationId xmlns:a16="http://schemas.microsoft.com/office/drawing/2014/main" id="{DDFE018C-7931-AC30-779F-C4E7DCE254E7}"/>
              </a:ext>
            </a:extLst>
          </p:cNvPr>
          <p:cNvGraphicFramePr>
            <a:graphicFrameLocks noGrp="1"/>
          </p:cNvGraphicFramePr>
          <p:nvPr>
            <p:extLst>
              <p:ext uri="{D42A27DB-BD31-4B8C-83A1-F6EECF244321}">
                <p14:modId xmlns:p14="http://schemas.microsoft.com/office/powerpoint/2010/main" val="3360159150"/>
              </p:ext>
            </p:extLst>
          </p:nvPr>
        </p:nvGraphicFramePr>
        <p:xfrm>
          <a:off x="668967" y="2393448"/>
          <a:ext cx="1467301" cy="1783080"/>
        </p:xfrm>
        <a:graphic>
          <a:graphicData uri="http://schemas.openxmlformats.org/drawingml/2006/table">
            <a:tbl>
              <a:tblPr firstRow="1" bandRow="1">
                <a:tableStyleId>{5C22544A-7EE6-4342-B048-85BDC9FD1C3A}</a:tableStyleId>
              </a:tblPr>
              <a:tblGrid>
                <a:gridCol w="1467301">
                  <a:extLst>
                    <a:ext uri="{9D8B030D-6E8A-4147-A177-3AD203B41FA5}">
                      <a16:colId xmlns:a16="http://schemas.microsoft.com/office/drawing/2014/main" val="1361182073"/>
                    </a:ext>
                  </a:extLst>
                </a:gridCol>
              </a:tblGrid>
              <a:tr h="356616">
                <a:tc>
                  <a:txBody>
                    <a:bodyPr/>
                    <a:lstStyle/>
                    <a:p>
                      <a:pPr algn="ctr"/>
                      <a:r>
                        <a:rPr lang="en-US" sz="2000" b="0" dirty="0">
                          <a:solidFill>
                            <a:sysClr val="windowText" lastClr="000000"/>
                          </a:solidFill>
                        </a:rPr>
                        <a:t>I</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85588421"/>
                  </a:ext>
                </a:extLst>
              </a:tr>
              <a:tr h="356616">
                <a:tc>
                  <a:txBody>
                    <a:bodyPr/>
                    <a:lstStyle/>
                    <a:p>
                      <a:pPr algn="ctr"/>
                      <a:r>
                        <a:rPr lang="en-US" sz="2000" dirty="0">
                          <a:solidFill>
                            <a:sysClr val="windowText" lastClr="000000"/>
                          </a:solidFill>
                        </a:rPr>
                        <a:t>am</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9313487"/>
                  </a:ext>
                </a:extLst>
              </a:tr>
              <a:tr h="356616">
                <a:tc>
                  <a:txBody>
                    <a:bodyPr/>
                    <a:lstStyle/>
                    <a:p>
                      <a:pPr algn="ctr"/>
                      <a:r>
                        <a:rPr lang="en-US" sz="2000" dirty="0">
                          <a:solidFill>
                            <a:sysClr val="windowText" lastClr="000000"/>
                          </a:solidFill>
                        </a:rPr>
                        <a:t>the</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803123"/>
                  </a:ext>
                </a:extLst>
              </a:tr>
              <a:tr h="356616">
                <a:tc>
                  <a:txBody>
                    <a:bodyPr/>
                    <a:lstStyle/>
                    <a:p>
                      <a:pPr algn="ctr"/>
                      <a:r>
                        <a:rPr lang="en-US" sz="2000" dirty="0">
                          <a:solidFill>
                            <a:sysClr val="windowText" lastClr="000000"/>
                          </a:solidFill>
                        </a:rPr>
                        <a:t>very</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25083759"/>
                  </a:ext>
                </a:extLst>
              </a:tr>
              <a:tr h="356616">
                <a:tc>
                  <a:txBody>
                    <a:bodyPr/>
                    <a:lstStyle/>
                    <a:p>
                      <a:pPr algn="ctr"/>
                      <a:r>
                        <a:rPr lang="en-US" sz="2000" dirty="0">
                          <a:solidFill>
                            <a:sysClr val="windowText" lastClr="000000"/>
                          </a:solidFill>
                        </a:rPr>
                        <a:t>model</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50733648"/>
                  </a:ext>
                </a:extLst>
              </a:tr>
            </a:tbl>
          </a:graphicData>
        </a:graphic>
      </p:graphicFrame>
      <p:graphicFrame>
        <p:nvGraphicFramePr>
          <p:cNvPr id="53" name="Table 52">
            <a:extLst>
              <a:ext uri="{FF2B5EF4-FFF2-40B4-BE49-F238E27FC236}">
                <a16:creationId xmlns:a16="http://schemas.microsoft.com/office/drawing/2014/main" id="{F9225640-4D14-DC17-BA19-5F8E4094B840}"/>
              </a:ext>
            </a:extLst>
          </p:cNvPr>
          <p:cNvGraphicFramePr>
            <a:graphicFrameLocks noGrp="1"/>
          </p:cNvGraphicFramePr>
          <p:nvPr/>
        </p:nvGraphicFramePr>
        <p:xfrm>
          <a:off x="4095018" y="2393448"/>
          <a:ext cx="1959429" cy="1783080"/>
        </p:xfrm>
        <a:graphic>
          <a:graphicData uri="http://schemas.openxmlformats.org/drawingml/2006/table">
            <a:tbl>
              <a:tblPr firstRow="1" bandRow="1">
                <a:tableStyleId>{5C22544A-7EE6-4342-B048-85BDC9FD1C3A}</a:tableStyleId>
              </a:tblPr>
              <a:tblGrid>
                <a:gridCol w="653143">
                  <a:extLst>
                    <a:ext uri="{9D8B030D-6E8A-4147-A177-3AD203B41FA5}">
                      <a16:colId xmlns:a16="http://schemas.microsoft.com/office/drawing/2014/main" val="3368994715"/>
                    </a:ext>
                  </a:extLst>
                </a:gridCol>
                <a:gridCol w="653143">
                  <a:extLst>
                    <a:ext uri="{9D8B030D-6E8A-4147-A177-3AD203B41FA5}">
                      <a16:colId xmlns:a16="http://schemas.microsoft.com/office/drawing/2014/main" val="222542264"/>
                    </a:ext>
                  </a:extLst>
                </a:gridCol>
                <a:gridCol w="653143">
                  <a:extLst>
                    <a:ext uri="{9D8B030D-6E8A-4147-A177-3AD203B41FA5}">
                      <a16:colId xmlns:a16="http://schemas.microsoft.com/office/drawing/2014/main" val="775745858"/>
                    </a:ext>
                  </a:extLst>
                </a:gridCol>
              </a:tblGrid>
              <a:tr h="356616">
                <a:tc>
                  <a:txBody>
                    <a:bodyPr/>
                    <a:lstStyle/>
                    <a:p>
                      <a:pPr algn="ctr"/>
                      <a:endParaRPr lang="en-US" sz="400" b="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b="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b="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476814738"/>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4124900012"/>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638413106"/>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391420517"/>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364773406"/>
                  </a:ext>
                </a:extLst>
              </a:tr>
            </a:tbl>
          </a:graphicData>
        </a:graphic>
      </p:graphicFrame>
      <p:graphicFrame>
        <p:nvGraphicFramePr>
          <p:cNvPr id="54" name="Table 53">
            <a:extLst>
              <a:ext uri="{FF2B5EF4-FFF2-40B4-BE49-F238E27FC236}">
                <a16:creationId xmlns:a16="http://schemas.microsoft.com/office/drawing/2014/main" id="{E9334707-011E-1A58-D5F6-5B98568B5401}"/>
              </a:ext>
            </a:extLst>
          </p:cNvPr>
          <p:cNvGraphicFramePr>
            <a:graphicFrameLocks noGrp="1"/>
          </p:cNvGraphicFramePr>
          <p:nvPr>
            <p:extLst>
              <p:ext uri="{D42A27DB-BD31-4B8C-83A1-F6EECF244321}">
                <p14:modId xmlns:p14="http://schemas.microsoft.com/office/powerpoint/2010/main" val="1823986452"/>
              </p:ext>
            </p:extLst>
          </p:nvPr>
        </p:nvGraphicFramePr>
        <p:xfrm>
          <a:off x="2135929" y="2393448"/>
          <a:ext cx="1959429" cy="1783080"/>
        </p:xfrm>
        <a:graphic>
          <a:graphicData uri="http://schemas.openxmlformats.org/drawingml/2006/table">
            <a:tbl>
              <a:tblPr firstRow="1" bandRow="1">
                <a:tableStyleId>{5C22544A-7EE6-4342-B048-85BDC9FD1C3A}</a:tableStyleId>
              </a:tblPr>
              <a:tblGrid>
                <a:gridCol w="653143">
                  <a:extLst>
                    <a:ext uri="{9D8B030D-6E8A-4147-A177-3AD203B41FA5}">
                      <a16:colId xmlns:a16="http://schemas.microsoft.com/office/drawing/2014/main" val="2825594157"/>
                    </a:ext>
                  </a:extLst>
                </a:gridCol>
                <a:gridCol w="653143">
                  <a:extLst>
                    <a:ext uri="{9D8B030D-6E8A-4147-A177-3AD203B41FA5}">
                      <a16:colId xmlns:a16="http://schemas.microsoft.com/office/drawing/2014/main" val="2380776213"/>
                    </a:ext>
                  </a:extLst>
                </a:gridCol>
                <a:gridCol w="653143">
                  <a:extLst>
                    <a:ext uri="{9D8B030D-6E8A-4147-A177-3AD203B41FA5}">
                      <a16:colId xmlns:a16="http://schemas.microsoft.com/office/drawing/2014/main" val="425686440"/>
                    </a:ext>
                  </a:extLst>
                </a:gridCol>
              </a:tblGrid>
              <a:tr h="356616">
                <a:tc>
                  <a:txBody>
                    <a:bodyPr/>
                    <a:lstStyle/>
                    <a:p>
                      <a:pPr algn="ctr"/>
                      <a:endParaRPr lang="en-US" sz="400" b="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b="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b="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24863785"/>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044682664"/>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258547149"/>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58215260"/>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970909079"/>
                  </a:ext>
                </a:extLst>
              </a:tr>
            </a:tbl>
          </a:graphicData>
        </a:graphic>
      </p:graphicFrame>
      <p:graphicFrame>
        <p:nvGraphicFramePr>
          <p:cNvPr id="55" name="Table 54">
            <a:extLst>
              <a:ext uri="{FF2B5EF4-FFF2-40B4-BE49-F238E27FC236}">
                <a16:creationId xmlns:a16="http://schemas.microsoft.com/office/drawing/2014/main" id="{9E0CE095-1C1E-9B77-B592-F2618E2CB96F}"/>
              </a:ext>
            </a:extLst>
          </p:cNvPr>
          <p:cNvGraphicFramePr>
            <a:graphicFrameLocks noGrp="1"/>
          </p:cNvGraphicFramePr>
          <p:nvPr/>
        </p:nvGraphicFramePr>
        <p:xfrm>
          <a:off x="6054108" y="2393448"/>
          <a:ext cx="1958646" cy="1783080"/>
        </p:xfrm>
        <a:graphic>
          <a:graphicData uri="http://schemas.openxmlformats.org/drawingml/2006/table">
            <a:tbl>
              <a:tblPr firstRow="1" bandRow="1">
                <a:tableStyleId>{5C22544A-7EE6-4342-B048-85BDC9FD1C3A}</a:tableStyleId>
              </a:tblPr>
              <a:tblGrid>
                <a:gridCol w="652882">
                  <a:extLst>
                    <a:ext uri="{9D8B030D-6E8A-4147-A177-3AD203B41FA5}">
                      <a16:colId xmlns:a16="http://schemas.microsoft.com/office/drawing/2014/main" val="2825594157"/>
                    </a:ext>
                  </a:extLst>
                </a:gridCol>
                <a:gridCol w="652882">
                  <a:extLst>
                    <a:ext uri="{9D8B030D-6E8A-4147-A177-3AD203B41FA5}">
                      <a16:colId xmlns:a16="http://schemas.microsoft.com/office/drawing/2014/main" val="2380776213"/>
                    </a:ext>
                  </a:extLst>
                </a:gridCol>
                <a:gridCol w="652882">
                  <a:extLst>
                    <a:ext uri="{9D8B030D-6E8A-4147-A177-3AD203B41FA5}">
                      <a16:colId xmlns:a16="http://schemas.microsoft.com/office/drawing/2014/main" val="425686440"/>
                    </a:ext>
                  </a:extLst>
                </a:gridCol>
              </a:tblGrid>
              <a:tr h="356616">
                <a:tc>
                  <a:txBody>
                    <a:bodyPr/>
                    <a:lstStyle/>
                    <a:p>
                      <a:pPr algn="ctr"/>
                      <a:endParaRPr lang="en-US" sz="400" b="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b="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b="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extLst>
                  <a:ext uri="{0D108BD9-81ED-4DB2-BD59-A6C34878D82A}">
                    <a16:rowId xmlns:a16="http://schemas.microsoft.com/office/drawing/2014/main" val="3024863785"/>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extLst>
                  <a:ext uri="{0D108BD9-81ED-4DB2-BD59-A6C34878D82A}">
                    <a16:rowId xmlns:a16="http://schemas.microsoft.com/office/drawing/2014/main" val="4044682664"/>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extLst>
                  <a:ext uri="{0D108BD9-81ED-4DB2-BD59-A6C34878D82A}">
                    <a16:rowId xmlns:a16="http://schemas.microsoft.com/office/drawing/2014/main" val="4258547149"/>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extLst>
                  <a:ext uri="{0D108BD9-81ED-4DB2-BD59-A6C34878D82A}">
                    <a16:rowId xmlns:a16="http://schemas.microsoft.com/office/drawing/2014/main" val="58215260"/>
                  </a:ext>
                </a:extLst>
              </a:tr>
              <a:tr h="356616">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CC"/>
                    </a:solidFill>
                  </a:tcPr>
                </a:tc>
                <a:extLst>
                  <a:ext uri="{0D108BD9-81ED-4DB2-BD59-A6C34878D82A}">
                    <a16:rowId xmlns:a16="http://schemas.microsoft.com/office/drawing/2014/main" val="970909079"/>
                  </a:ext>
                </a:extLst>
              </a:tr>
            </a:tbl>
          </a:graphicData>
        </a:graphic>
      </p:graphicFrame>
      <p:sp>
        <p:nvSpPr>
          <p:cNvPr id="42" name="Title 1">
            <a:extLst>
              <a:ext uri="{FF2B5EF4-FFF2-40B4-BE49-F238E27FC236}">
                <a16:creationId xmlns:a16="http://schemas.microsoft.com/office/drawing/2014/main" id="{5E4912EF-E109-4CBC-B661-8693C11FDCE5}"/>
              </a:ext>
            </a:extLst>
          </p:cNvPr>
          <p:cNvSpPr txBox="1">
            <a:spLocks/>
          </p:cNvSpPr>
          <p:nvPr/>
        </p:nvSpPr>
        <p:spPr>
          <a:xfrm>
            <a:off x="498348" y="403007"/>
            <a:ext cx="9976104" cy="590931"/>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000000"/>
              </a:buClr>
              <a:buSzPts val="1400"/>
              <a:buFont typeface="Arial"/>
              <a:buNone/>
              <a:defRPr sz="3600" b="1" i="0" u="none" strike="noStrike" cap="none" baseline="0">
                <a:solidFill>
                  <a:schemeClr val="bg1"/>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r>
              <a:rPr lang="zh-CN" altLang="en-US" dirty="0">
                <a:solidFill>
                  <a:schemeClr val="bg2"/>
                </a:solidFill>
                <a:latin typeface="黑体" panose="02010609060101010101" pitchFamily="49" charset="-122"/>
                <a:ea typeface="黑体" panose="02010609060101010101" pitchFamily="49" charset="-122"/>
              </a:rPr>
              <a:t>注意力机制</a:t>
            </a:r>
            <a:endParaRPr lang="en-US" dirty="0">
              <a:solidFill>
                <a:schemeClr val="bg2"/>
              </a:solidFill>
              <a:latin typeface="黑体" panose="02010609060101010101" pitchFamily="49" charset="-122"/>
              <a:ea typeface="黑体" panose="02010609060101010101" pitchFamily="49" charset="-122"/>
            </a:endParaRPr>
          </a:p>
        </p:txBody>
      </p:sp>
      <p:sp>
        <p:nvSpPr>
          <p:cNvPr id="43" name="TextBox 42">
            <a:extLst>
              <a:ext uri="{FF2B5EF4-FFF2-40B4-BE49-F238E27FC236}">
                <a16:creationId xmlns:a16="http://schemas.microsoft.com/office/drawing/2014/main" id="{0E8048DC-C6B4-4DFF-BA3F-8B3C8206F8B0}"/>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7875663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BB1EB9E-0475-B612-1E99-2BFC9302AE81}"/>
              </a:ext>
            </a:extLst>
          </p:cNvPr>
          <p:cNvSpPr txBox="1"/>
          <p:nvPr/>
        </p:nvSpPr>
        <p:spPr>
          <a:xfrm>
            <a:off x="2522267"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7" name="TextBox 6">
            <a:extLst>
              <a:ext uri="{FF2B5EF4-FFF2-40B4-BE49-F238E27FC236}">
                <a16:creationId xmlns:a16="http://schemas.microsoft.com/office/drawing/2014/main" id="{9D83626F-A39B-B8C8-CD9B-AFEA7C6F2409}"/>
              </a:ext>
            </a:extLst>
          </p:cNvPr>
          <p:cNvSpPr txBox="1"/>
          <p:nvPr/>
        </p:nvSpPr>
        <p:spPr>
          <a:xfrm>
            <a:off x="4480964"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26" name="TextBox 25">
            <a:extLst>
              <a:ext uri="{FF2B5EF4-FFF2-40B4-BE49-F238E27FC236}">
                <a16:creationId xmlns:a16="http://schemas.microsoft.com/office/drawing/2014/main" id="{5FA0EF5E-1CF2-B1FC-DE70-1CB527815C9A}"/>
              </a:ext>
            </a:extLst>
          </p:cNvPr>
          <p:cNvSpPr txBox="1"/>
          <p:nvPr/>
        </p:nvSpPr>
        <p:spPr>
          <a:xfrm>
            <a:off x="6439661"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28" name="TextBox 27">
            <a:extLst>
              <a:ext uri="{FF2B5EF4-FFF2-40B4-BE49-F238E27FC236}">
                <a16:creationId xmlns:a16="http://schemas.microsoft.com/office/drawing/2014/main" id="{10A0F60D-4ECA-C029-BAAA-E64A7C87A39D}"/>
              </a:ext>
            </a:extLst>
          </p:cNvPr>
          <p:cNvSpPr txBox="1"/>
          <p:nvPr/>
        </p:nvSpPr>
        <p:spPr>
          <a:xfrm>
            <a:off x="8398359" y="4371665"/>
            <a:ext cx="118675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2"/>
                </a:solidFill>
                <a:latin typeface="Trebuchet MS" panose="020B0603020202020204" pitchFamily="34" charset="0"/>
              </a:rPr>
              <a:t>5 x 3</a:t>
            </a:r>
          </a:p>
        </p:txBody>
      </p:sp>
      <p:sp>
        <p:nvSpPr>
          <p:cNvPr id="52" name="TextBox 51">
            <a:extLst>
              <a:ext uri="{FF2B5EF4-FFF2-40B4-BE49-F238E27FC236}">
                <a16:creationId xmlns:a16="http://schemas.microsoft.com/office/drawing/2014/main" id="{6322E1BF-841A-5144-EF8B-EC32DBC0A6A4}"/>
              </a:ext>
            </a:extLst>
          </p:cNvPr>
          <p:cNvSpPr txBox="1"/>
          <p:nvPr/>
        </p:nvSpPr>
        <p:spPr>
          <a:xfrm>
            <a:off x="2884650" y="4745039"/>
            <a:ext cx="461986"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chemeClr val="bg2"/>
                </a:solidFill>
                <a:latin typeface="Trebuchet MS" panose="020B0603020202020204" pitchFamily="34" charset="0"/>
              </a:rPr>
              <a:t>Q</a:t>
            </a:r>
          </a:p>
        </p:txBody>
      </p:sp>
      <p:sp>
        <p:nvSpPr>
          <p:cNvPr id="53" name="TextBox 52">
            <a:extLst>
              <a:ext uri="{FF2B5EF4-FFF2-40B4-BE49-F238E27FC236}">
                <a16:creationId xmlns:a16="http://schemas.microsoft.com/office/drawing/2014/main" id="{5D6A2C0B-3E5A-AFE5-E8A7-384954013EDC}"/>
              </a:ext>
            </a:extLst>
          </p:cNvPr>
          <p:cNvSpPr txBox="1"/>
          <p:nvPr/>
        </p:nvSpPr>
        <p:spPr>
          <a:xfrm>
            <a:off x="4864578" y="4745038"/>
            <a:ext cx="420308"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chemeClr val="tx2">
                    <a:lumMod val="50000"/>
                  </a:schemeClr>
                </a:solidFill>
                <a:latin typeface="Trebuchet MS" panose="020B0603020202020204" pitchFamily="34" charset="0"/>
              </a:rPr>
              <a:t>K</a:t>
            </a:r>
          </a:p>
        </p:txBody>
      </p:sp>
      <p:sp>
        <p:nvSpPr>
          <p:cNvPr id="54" name="TextBox 53">
            <a:extLst>
              <a:ext uri="{FF2B5EF4-FFF2-40B4-BE49-F238E27FC236}">
                <a16:creationId xmlns:a16="http://schemas.microsoft.com/office/drawing/2014/main" id="{930D1AD4-25C5-6B1B-967D-A5877E70022C}"/>
              </a:ext>
            </a:extLst>
          </p:cNvPr>
          <p:cNvSpPr txBox="1"/>
          <p:nvPr/>
        </p:nvSpPr>
        <p:spPr>
          <a:xfrm>
            <a:off x="6820871" y="4745039"/>
            <a:ext cx="425117"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rgbClr val="CC9900"/>
                </a:solidFill>
                <a:latin typeface="Trebuchet MS" panose="020B0603020202020204" pitchFamily="34" charset="0"/>
              </a:rPr>
              <a:t>V</a:t>
            </a:r>
          </a:p>
        </p:txBody>
      </p:sp>
      <p:sp>
        <p:nvSpPr>
          <p:cNvPr id="55" name="TextBox 54">
            <a:extLst>
              <a:ext uri="{FF2B5EF4-FFF2-40B4-BE49-F238E27FC236}">
                <a16:creationId xmlns:a16="http://schemas.microsoft.com/office/drawing/2014/main" id="{44ADB9E3-2A89-EAB2-782A-1B9C1696589A}"/>
              </a:ext>
            </a:extLst>
          </p:cNvPr>
          <p:cNvSpPr txBox="1"/>
          <p:nvPr/>
        </p:nvSpPr>
        <p:spPr>
          <a:xfrm>
            <a:off x="8786392" y="4745042"/>
            <a:ext cx="410690" cy="5355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3200" dirty="0">
                <a:solidFill>
                  <a:srgbClr val="CC66FF"/>
                </a:solidFill>
                <a:latin typeface="Trebuchet MS" panose="020B0603020202020204" pitchFamily="34" charset="0"/>
              </a:rPr>
              <a:t>Z</a:t>
            </a:r>
          </a:p>
        </p:txBody>
      </p:sp>
      <mc:AlternateContent xmlns:mc="http://schemas.openxmlformats.org/markup-compatibility/2006">
        <mc:Choice xmlns:a14="http://schemas.microsoft.com/office/drawing/2010/main" Requires="a14">
          <p:sp>
            <p:nvSpPr>
              <p:cNvPr id="56" name="TextBox 55">
                <a:extLst>
                  <a:ext uri="{FF2B5EF4-FFF2-40B4-BE49-F238E27FC236}">
                    <a16:creationId xmlns:a16="http://schemas.microsoft.com/office/drawing/2014/main" id="{248759F0-9039-DB41-82B5-22C6F3BBF306}"/>
                  </a:ext>
                </a:extLst>
              </p:cNvPr>
              <p:cNvSpPr txBox="1"/>
              <p:nvPr/>
            </p:nvSpPr>
            <p:spPr>
              <a:xfrm>
                <a:off x="3973372" y="1282589"/>
                <a:ext cx="3525645" cy="85908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lnSpc>
                    <a:spcPct val="90000"/>
                  </a:lnSpc>
                </a:pPr>
                <a14:m>
                  <m:oMathPara xmlns:m="http://schemas.openxmlformats.org/officeDocument/2006/math">
                    <m:oMathParaPr>
                      <m:jc m:val="centerGroup"/>
                    </m:oMathParaPr>
                    <m:oMath xmlns:m="http://schemas.openxmlformats.org/officeDocument/2006/math">
                      <m:r>
                        <a:rPr lang="en-US" sz="2400" i="1" smtClean="0">
                          <a:solidFill>
                            <a:srgbClr val="CC66FF"/>
                          </a:solidFill>
                          <a:latin typeface="Cambria Math" panose="02040503050406030204" pitchFamily="18" charset="0"/>
                        </a:rPr>
                        <m:t>𝑍</m:t>
                      </m:r>
                      <m:r>
                        <a:rPr lang="en-US" sz="2400" i="1" smtClean="0">
                          <a:solidFill>
                            <a:schemeClr val="bg2"/>
                          </a:solidFill>
                          <a:latin typeface="Cambria Math" panose="02040503050406030204" pitchFamily="18" charset="0"/>
                        </a:rPr>
                        <m:t>=</m:t>
                      </m:r>
                      <m:r>
                        <a:rPr lang="en-US" sz="2400" i="1" smtClean="0">
                          <a:solidFill>
                            <a:schemeClr val="bg2"/>
                          </a:solidFill>
                          <a:latin typeface="Cambria Math" panose="02040503050406030204" pitchFamily="18" charset="0"/>
                        </a:rPr>
                        <m:t>𝑠𝑜𝑓𝑡𝑚𝑎𝑥</m:t>
                      </m:r>
                      <m:d>
                        <m:dPr>
                          <m:ctrlPr>
                            <a:rPr lang="en-US" sz="2400" i="1">
                              <a:solidFill>
                                <a:schemeClr val="bg2"/>
                              </a:solidFill>
                              <a:latin typeface="Cambria Math" panose="02040503050406030204" pitchFamily="18" charset="0"/>
                            </a:rPr>
                          </m:ctrlPr>
                        </m:dPr>
                        <m:e>
                          <m:f>
                            <m:fPr>
                              <m:ctrlPr>
                                <a:rPr lang="en-US" sz="2400" i="1">
                                  <a:solidFill>
                                    <a:schemeClr val="bg2"/>
                                  </a:solidFill>
                                  <a:latin typeface="Cambria Math" panose="02040503050406030204" pitchFamily="18" charset="0"/>
                                </a:rPr>
                              </m:ctrlPr>
                            </m:fPr>
                            <m:num>
                              <m:r>
                                <a:rPr lang="en-US" sz="2400" i="1">
                                  <a:solidFill>
                                    <a:schemeClr val="bg2"/>
                                  </a:solidFill>
                                  <a:latin typeface="Cambria Math" panose="02040503050406030204" pitchFamily="18" charset="0"/>
                                </a:rPr>
                                <m:t>𝑄</m:t>
                              </m:r>
                              <m:r>
                                <a:rPr lang="en-US" sz="2400" i="1">
                                  <a:solidFill>
                                    <a:schemeClr val="bg2"/>
                                  </a:solidFill>
                                  <a:latin typeface="Cambria Math" panose="02040503050406030204" pitchFamily="18" charset="0"/>
                                  <a:ea typeface="Cambria Math" panose="02040503050406030204" pitchFamily="18" charset="0"/>
                                </a:rPr>
                                <m:t>×</m:t>
                              </m:r>
                              <m:sSup>
                                <m:sSupPr>
                                  <m:ctrlPr>
                                    <a:rPr lang="en-US" sz="2400" i="1">
                                      <a:solidFill>
                                        <a:schemeClr val="bg2"/>
                                      </a:solidFill>
                                      <a:latin typeface="Cambria Math" panose="02040503050406030204" pitchFamily="18" charset="0"/>
                                    </a:rPr>
                                  </m:ctrlPr>
                                </m:sSupPr>
                                <m:e>
                                  <m:r>
                                    <a:rPr lang="en-US" sz="2400" i="1" smtClean="0">
                                      <a:solidFill>
                                        <a:schemeClr val="tx2">
                                          <a:lumMod val="75000"/>
                                        </a:schemeClr>
                                      </a:solidFill>
                                      <a:latin typeface="Cambria Math" panose="02040503050406030204" pitchFamily="18" charset="0"/>
                                    </a:rPr>
                                    <m:t>𝐾</m:t>
                                  </m:r>
                                </m:e>
                                <m:sup>
                                  <m:r>
                                    <a:rPr lang="en-US" sz="2400" i="1">
                                      <a:solidFill>
                                        <a:schemeClr val="bg2"/>
                                      </a:solidFill>
                                      <a:latin typeface="Cambria Math" panose="02040503050406030204" pitchFamily="18" charset="0"/>
                                    </a:rPr>
                                    <m:t>𝑇</m:t>
                                  </m:r>
                                </m:sup>
                              </m:sSup>
                            </m:num>
                            <m:den>
                              <m:rad>
                                <m:radPr>
                                  <m:degHide m:val="on"/>
                                  <m:ctrlPr>
                                    <a:rPr lang="en-US" sz="2400" i="1">
                                      <a:solidFill>
                                        <a:schemeClr val="bg2"/>
                                      </a:solidFill>
                                      <a:latin typeface="Cambria Math" panose="02040503050406030204" pitchFamily="18" charset="0"/>
                                    </a:rPr>
                                  </m:ctrlPr>
                                </m:radPr>
                                <m:deg/>
                                <m:e>
                                  <m:sSub>
                                    <m:sSubPr>
                                      <m:ctrlPr>
                                        <a:rPr lang="en-US" sz="2400" i="1">
                                          <a:solidFill>
                                            <a:schemeClr val="bg2"/>
                                          </a:solidFill>
                                          <a:latin typeface="Cambria Math" panose="02040503050406030204" pitchFamily="18" charset="0"/>
                                        </a:rPr>
                                      </m:ctrlPr>
                                    </m:sSubPr>
                                    <m:e>
                                      <m:r>
                                        <a:rPr lang="en-US" sz="2400" i="1">
                                          <a:solidFill>
                                            <a:schemeClr val="bg2"/>
                                          </a:solidFill>
                                          <a:latin typeface="Cambria Math" panose="02040503050406030204" pitchFamily="18" charset="0"/>
                                        </a:rPr>
                                        <m:t>𝑑</m:t>
                                      </m:r>
                                    </m:e>
                                    <m:sub>
                                      <m:r>
                                        <a:rPr lang="en-US" sz="2400" i="1">
                                          <a:solidFill>
                                            <a:schemeClr val="bg2"/>
                                          </a:solidFill>
                                          <a:latin typeface="Cambria Math" panose="02040503050406030204" pitchFamily="18" charset="0"/>
                                        </a:rPr>
                                        <m:t>𝑘</m:t>
                                      </m:r>
                                    </m:sub>
                                  </m:sSub>
                                </m:e>
                              </m:rad>
                            </m:den>
                          </m:f>
                        </m:e>
                      </m:d>
                      <m:r>
                        <a:rPr lang="en-US" sz="2400" i="1" smtClean="0">
                          <a:solidFill>
                            <a:srgbClr val="CC9900"/>
                          </a:solidFill>
                          <a:latin typeface="Cambria Math" panose="02040503050406030204" pitchFamily="18" charset="0"/>
                        </a:rPr>
                        <m:t>𝑉</m:t>
                      </m:r>
                    </m:oMath>
                  </m:oMathPara>
                </a14:m>
                <a:endParaRPr lang="en-US" dirty="0">
                  <a:solidFill>
                    <a:schemeClr val="bg2"/>
                  </a:solidFill>
                  <a:latin typeface="Trebuchet MS" panose="020B0603020202020204" pitchFamily="34" charset="0"/>
                </a:endParaRPr>
              </a:p>
            </p:txBody>
          </p:sp>
        </mc:Choice>
        <mc:Fallback>
          <p:sp>
            <p:nvSpPr>
              <p:cNvPr id="56" name="TextBox 55">
                <a:extLst>
                  <a:ext uri="{FF2B5EF4-FFF2-40B4-BE49-F238E27FC236}">
                    <a16:creationId xmlns:a16="http://schemas.microsoft.com/office/drawing/2014/main" id="{248759F0-9039-DB41-82B5-22C6F3BBF306}"/>
                  </a:ext>
                </a:extLst>
              </p:cNvPr>
              <p:cNvSpPr txBox="1">
                <a:spLocks noRot="1" noChangeAspect="1" noMove="1" noResize="1" noEditPoints="1" noAdjustHandles="1" noChangeArrowheads="1" noChangeShapeType="1" noTextEdit="1"/>
              </p:cNvSpPr>
              <p:nvPr/>
            </p:nvSpPr>
            <p:spPr>
              <a:xfrm>
                <a:off x="3973372" y="1282589"/>
                <a:ext cx="3525645" cy="859081"/>
              </a:xfrm>
              <a:prstGeom prst="rect">
                <a:avLst/>
              </a:prstGeom>
              <a:blipFill>
                <a:blip r:embed="rId3"/>
                <a:stretch>
                  <a:fillRect t="-3546" b="-2128"/>
                </a:stretch>
              </a:blipFill>
              <a:ln w="6350">
                <a:noFill/>
              </a:ln>
            </p:spPr>
            <p:txBody>
              <a:bodyPr/>
              <a:lstStyle/>
              <a:p>
                <a:r>
                  <a:rPr lang="en-US">
                    <a:noFill/>
                  </a:rPr>
                  <a:t> </a:t>
                </a:r>
              </a:p>
            </p:txBody>
          </p:sp>
        </mc:Fallback>
      </mc:AlternateContent>
      <p:sp>
        <p:nvSpPr>
          <p:cNvPr id="57" name="TextBox 56">
            <a:extLst>
              <a:ext uri="{FF2B5EF4-FFF2-40B4-BE49-F238E27FC236}">
                <a16:creationId xmlns:a16="http://schemas.microsoft.com/office/drawing/2014/main" id="{0855317B-1473-A95D-572B-8148B068A226}"/>
              </a:ext>
            </a:extLst>
          </p:cNvPr>
          <p:cNvSpPr txBox="1"/>
          <p:nvPr/>
        </p:nvSpPr>
        <p:spPr>
          <a:xfrm>
            <a:off x="2785264" y="5367710"/>
            <a:ext cx="660758"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2"/>
                </a:solidFill>
                <a:latin typeface="Trebuchet MS" panose="020B0603020202020204" pitchFamily="34" charset="0"/>
              </a:rPr>
              <a:t>Query</a:t>
            </a:r>
          </a:p>
        </p:txBody>
      </p:sp>
      <p:sp>
        <p:nvSpPr>
          <p:cNvPr id="58" name="TextBox 57">
            <a:extLst>
              <a:ext uri="{FF2B5EF4-FFF2-40B4-BE49-F238E27FC236}">
                <a16:creationId xmlns:a16="http://schemas.microsoft.com/office/drawing/2014/main" id="{659EA8DA-0DB3-28A1-1624-5E784BA1AA92}"/>
              </a:ext>
            </a:extLst>
          </p:cNvPr>
          <p:cNvSpPr txBox="1"/>
          <p:nvPr/>
        </p:nvSpPr>
        <p:spPr>
          <a:xfrm>
            <a:off x="4838129" y="5367710"/>
            <a:ext cx="473206"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tx2">
                    <a:lumMod val="50000"/>
                  </a:schemeClr>
                </a:solidFill>
                <a:latin typeface="Trebuchet MS" panose="020B0603020202020204" pitchFamily="34" charset="0"/>
              </a:rPr>
              <a:t>Key</a:t>
            </a:r>
          </a:p>
        </p:txBody>
      </p:sp>
      <p:sp>
        <p:nvSpPr>
          <p:cNvPr id="59" name="TextBox 58">
            <a:extLst>
              <a:ext uri="{FF2B5EF4-FFF2-40B4-BE49-F238E27FC236}">
                <a16:creationId xmlns:a16="http://schemas.microsoft.com/office/drawing/2014/main" id="{B9D3CACB-EC9D-9C7B-ED99-9C1885720CE1}"/>
              </a:ext>
            </a:extLst>
          </p:cNvPr>
          <p:cNvSpPr txBox="1"/>
          <p:nvPr/>
        </p:nvSpPr>
        <p:spPr>
          <a:xfrm>
            <a:off x="6716677" y="5366133"/>
            <a:ext cx="633507"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rgbClr val="CC9900"/>
                </a:solidFill>
                <a:latin typeface="Trebuchet MS" panose="020B0603020202020204" pitchFamily="34" charset="0"/>
              </a:rPr>
              <a:t>Value</a:t>
            </a:r>
          </a:p>
        </p:txBody>
      </p:sp>
      <p:sp>
        <p:nvSpPr>
          <p:cNvPr id="60" name="TextBox 59">
            <a:extLst>
              <a:ext uri="{FF2B5EF4-FFF2-40B4-BE49-F238E27FC236}">
                <a16:creationId xmlns:a16="http://schemas.microsoft.com/office/drawing/2014/main" id="{0D1DB29D-8C1E-7C57-6E2C-FB4A64A1900C}"/>
              </a:ext>
            </a:extLst>
          </p:cNvPr>
          <p:cNvSpPr txBox="1"/>
          <p:nvPr/>
        </p:nvSpPr>
        <p:spPr>
          <a:xfrm>
            <a:off x="8273430" y="5367710"/>
            <a:ext cx="1436612"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rgbClr val="CC66FF"/>
                </a:solidFill>
                <a:latin typeface="Trebuchet MS" panose="020B0603020202020204" pitchFamily="34" charset="0"/>
              </a:rPr>
              <a:t>Attention Score</a:t>
            </a:r>
          </a:p>
        </p:txBody>
      </p:sp>
      <p:graphicFrame>
        <p:nvGraphicFramePr>
          <p:cNvPr id="4" name="Table 3">
            <a:extLst>
              <a:ext uri="{FF2B5EF4-FFF2-40B4-BE49-F238E27FC236}">
                <a16:creationId xmlns:a16="http://schemas.microsoft.com/office/drawing/2014/main" id="{7B0CA080-94E7-E4EE-D622-356D02F548D4}"/>
              </a:ext>
            </a:extLst>
          </p:cNvPr>
          <p:cNvGraphicFramePr>
            <a:graphicFrameLocks noGrp="1"/>
          </p:cNvGraphicFramePr>
          <p:nvPr>
            <p:extLst>
              <p:ext uri="{D42A27DB-BD31-4B8C-83A1-F6EECF244321}">
                <p14:modId xmlns:p14="http://schemas.microsoft.com/office/powerpoint/2010/main" val="3624430915"/>
              </p:ext>
            </p:extLst>
          </p:nvPr>
        </p:nvGraphicFramePr>
        <p:xfrm>
          <a:off x="668967" y="2393448"/>
          <a:ext cx="1467301" cy="1783080"/>
        </p:xfrm>
        <a:graphic>
          <a:graphicData uri="http://schemas.openxmlformats.org/drawingml/2006/table">
            <a:tbl>
              <a:tblPr firstRow="1" bandRow="1">
                <a:tableStyleId>{5C22544A-7EE6-4342-B048-85BDC9FD1C3A}</a:tableStyleId>
              </a:tblPr>
              <a:tblGrid>
                <a:gridCol w="1467301">
                  <a:extLst>
                    <a:ext uri="{9D8B030D-6E8A-4147-A177-3AD203B41FA5}">
                      <a16:colId xmlns:a16="http://schemas.microsoft.com/office/drawing/2014/main" val="1361182073"/>
                    </a:ext>
                  </a:extLst>
                </a:gridCol>
              </a:tblGrid>
              <a:tr h="356616">
                <a:tc>
                  <a:txBody>
                    <a:bodyPr/>
                    <a:lstStyle/>
                    <a:p>
                      <a:pPr algn="ctr"/>
                      <a:r>
                        <a:rPr lang="en-US" sz="2000" b="0" dirty="0">
                          <a:solidFill>
                            <a:sysClr val="windowText" lastClr="000000"/>
                          </a:solidFill>
                        </a:rPr>
                        <a:t>I</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85588421"/>
                  </a:ext>
                </a:extLst>
              </a:tr>
              <a:tr h="356616">
                <a:tc>
                  <a:txBody>
                    <a:bodyPr/>
                    <a:lstStyle/>
                    <a:p>
                      <a:pPr algn="ctr"/>
                      <a:r>
                        <a:rPr lang="en-US" sz="2000" dirty="0">
                          <a:solidFill>
                            <a:sysClr val="windowText" lastClr="000000"/>
                          </a:solidFill>
                        </a:rPr>
                        <a:t>am</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9313487"/>
                  </a:ext>
                </a:extLst>
              </a:tr>
              <a:tr h="356616">
                <a:tc>
                  <a:txBody>
                    <a:bodyPr/>
                    <a:lstStyle/>
                    <a:p>
                      <a:pPr algn="ctr"/>
                      <a:r>
                        <a:rPr lang="en-US" sz="2000" dirty="0">
                          <a:solidFill>
                            <a:sysClr val="windowText" lastClr="000000"/>
                          </a:solidFill>
                        </a:rPr>
                        <a:t>the</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803123"/>
                  </a:ext>
                </a:extLst>
              </a:tr>
              <a:tr h="356616">
                <a:tc>
                  <a:txBody>
                    <a:bodyPr/>
                    <a:lstStyle/>
                    <a:p>
                      <a:pPr algn="ctr"/>
                      <a:r>
                        <a:rPr lang="en-US" sz="2000" dirty="0">
                          <a:solidFill>
                            <a:sysClr val="windowText" lastClr="000000"/>
                          </a:solidFill>
                        </a:rPr>
                        <a:t>very</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25083759"/>
                  </a:ext>
                </a:extLst>
              </a:tr>
              <a:tr h="356616">
                <a:tc>
                  <a:txBody>
                    <a:bodyPr/>
                    <a:lstStyle/>
                    <a:p>
                      <a:pPr algn="ctr"/>
                      <a:r>
                        <a:rPr lang="en-US" sz="2000" dirty="0">
                          <a:solidFill>
                            <a:sysClr val="windowText" lastClr="000000"/>
                          </a:solidFill>
                        </a:rPr>
                        <a:t>model</a:t>
                      </a: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50733648"/>
                  </a:ext>
                </a:extLst>
              </a:tr>
            </a:tbl>
          </a:graphicData>
        </a:graphic>
      </p:graphicFrame>
      <p:graphicFrame>
        <p:nvGraphicFramePr>
          <p:cNvPr id="8" name="Table 7">
            <a:extLst>
              <a:ext uri="{FF2B5EF4-FFF2-40B4-BE49-F238E27FC236}">
                <a16:creationId xmlns:a16="http://schemas.microsoft.com/office/drawing/2014/main" id="{528D2E7E-00A4-5D40-6DCF-6DDDDA6B9F5F}"/>
              </a:ext>
            </a:extLst>
          </p:cNvPr>
          <p:cNvGraphicFramePr>
            <a:graphicFrameLocks noGrp="1"/>
          </p:cNvGraphicFramePr>
          <p:nvPr>
            <p:extLst>
              <p:ext uri="{D42A27DB-BD31-4B8C-83A1-F6EECF244321}">
                <p14:modId xmlns:p14="http://schemas.microsoft.com/office/powerpoint/2010/main" val="4267070640"/>
              </p:ext>
            </p:extLst>
          </p:nvPr>
        </p:nvGraphicFramePr>
        <p:xfrm>
          <a:off x="4095018" y="2393448"/>
          <a:ext cx="1959429" cy="1783080"/>
        </p:xfrm>
        <a:graphic>
          <a:graphicData uri="http://schemas.openxmlformats.org/drawingml/2006/table">
            <a:tbl>
              <a:tblPr firstRow="1" bandRow="1">
                <a:tableStyleId>{5C22544A-7EE6-4342-B048-85BDC9FD1C3A}</a:tableStyleId>
              </a:tblPr>
              <a:tblGrid>
                <a:gridCol w="653143">
                  <a:extLst>
                    <a:ext uri="{9D8B030D-6E8A-4147-A177-3AD203B41FA5}">
                      <a16:colId xmlns:a16="http://schemas.microsoft.com/office/drawing/2014/main" val="3368994715"/>
                    </a:ext>
                  </a:extLst>
                </a:gridCol>
                <a:gridCol w="653143">
                  <a:extLst>
                    <a:ext uri="{9D8B030D-6E8A-4147-A177-3AD203B41FA5}">
                      <a16:colId xmlns:a16="http://schemas.microsoft.com/office/drawing/2014/main" val="222542264"/>
                    </a:ext>
                  </a:extLst>
                </a:gridCol>
                <a:gridCol w="653143">
                  <a:extLst>
                    <a:ext uri="{9D8B030D-6E8A-4147-A177-3AD203B41FA5}">
                      <a16:colId xmlns:a16="http://schemas.microsoft.com/office/drawing/2014/main" val="775745858"/>
                    </a:ext>
                  </a:extLst>
                </a:gridCol>
              </a:tblGrid>
              <a:tr h="356616">
                <a:tc>
                  <a:txBody>
                    <a:bodyPr/>
                    <a:lstStyle/>
                    <a:p>
                      <a:pPr algn="ctr"/>
                      <a:endParaRPr lang="en-US" sz="400" b="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b="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b="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476814738"/>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4124900012"/>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638413106"/>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391420517"/>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364773406"/>
                  </a:ext>
                </a:extLst>
              </a:tr>
            </a:tbl>
          </a:graphicData>
        </a:graphic>
      </p:graphicFrame>
      <p:graphicFrame>
        <p:nvGraphicFramePr>
          <p:cNvPr id="9" name="Table 8">
            <a:extLst>
              <a:ext uri="{FF2B5EF4-FFF2-40B4-BE49-F238E27FC236}">
                <a16:creationId xmlns:a16="http://schemas.microsoft.com/office/drawing/2014/main" id="{F56A5EAF-4B98-7F9E-E693-3454277068F2}"/>
              </a:ext>
            </a:extLst>
          </p:cNvPr>
          <p:cNvGraphicFramePr>
            <a:graphicFrameLocks noGrp="1"/>
          </p:cNvGraphicFramePr>
          <p:nvPr>
            <p:extLst>
              <p:ext uri="{D42A27DB-BD31-4B8C-83A1-F6EECF244321}">
                <p14:modId xmlns:p14="http://schemas.microsoft.com/office/powerpoint/2010/main" val="642611271"/>
              </p:ext>
            </p:extLst>
          </p:nvPr>
        </p:nvGraphicFramePr>
        <p:xfrm>
          <a:off x="2135929" y="2393448"/>
          <a:ext cx="1959429" cy="1783080"/>
        </p:xfrm>
        <a:graphic>
          <a:graphicData uri="http://schemas.openxmlformats.org/drawingml/2006/table">
            <a:tbl>
              <a:tblPr firstRow="1" bandRow="1">
                <a:tableStyleId>{5C22544A-7EE6-4342-B048-85BDC9FD1C3A}</a:tableStyleId>
              </a:tblPr>
              <a:tblGrid>
                <a:gridCol w="653143">
                  <a:extLst>
                    <a:ext uri="{9D8B030D-6E8A-4147-A177-3AD203B41FA5}">
                      <a16:colId xmlns:a16="http://schemas.microsoft.com/office/drawing/2014/main" val="2825594157"/>
                    </a:ext>
                  </a:extLst>
                </a:gridCol>
                <a:gridCol w="653143">
                  <a:extLst>
                    <a:ext uri="{9D8B030D-6E8A-4147-A177-3AD203B41FA5}">
                      <a16:colId xmlns:a16="http://schemas.microsoft.com/office/drawing/2014/main" val="2380776213"/>
                    </a:ext>
                  </a:extLst>
                </a:gridCol>
                <a:gridCol w="653143">
                  <a:extLst>
                    <a:ext uri="{9D8B030D-6E8A-4147-A177-3AD203B41FA5}">
                      <a16:colId xmlns:a16="http://schemas.microsoft.com/office/drawing/2014/main" val="425686440"/>
                    </a:ext>
                  </a:extLst>
                </a:gridCol>
              </a:tblGrid>
              <a:tr h="356616">
                <a:tc>
                  <a:txBody>
                    <a:bodyPr/>
                    <a:lstStyle/>
                    <a:p>
                      <a:pPr algn="ctr"/>
                      <a:endParaRPr lang="en-US" sz="400" b="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b="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b="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024863785"/>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044682664"/>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258547149"/>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8215260"/>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70909079"/>
                  </a:ext>
                </a:extLst>
              </a:tr>
            </a:tbl>
          </a:graphicData>
        </a:graphic>
      </p:graphicFrame>
      <p:graphicFrame>
        <p:nvGraphicFramePr>
          <p:cNvPr id="10" name="Table 9">
            <a:extLst>
              <a:ext uri="{FF2B5EF4-FFF2-40B4-BE49-F238E27FC236}">
                <a16:creationId xmlns:a16="http://schemas.microsoft.com/office/drawing/2014/main" id="{E8CF5BE9-062B-F76D-6E3B-AC03955F3F6F}"/>
              </a:ext>
            </a:extLst>
          </p:cNvPr>
          <p:cNvGraphicFramePr>
            <a:graphicFrameLocks noGrp="1"/>
          </p:cNvGraphicFramePr>
          <p:nvPr>
            <p:extLst>
              <p:ext uri="{D42A27DB-BD31-4B8C-83A1-F6EECF244321}">
                <p14:modId xmlns:p14="http://schemas.microsoft.com/office/powerpoint/2010/main" val="885905886"/>
              </p:ext>
            </p:extLst>
          </p:nvPr>
        </p:nvGraphicFramePr>
        <p:xfrm>
          <a:off x="6054108" y="2393448"/>
          <a:ext cx="1958646" cy="1783080"/>
        </p:xfrm>
        <a:graphic>
          <a:graphicData uri="http://schemas.openxmlformats.org/drawingml/2006/table">
            <a:tbl>
              <a:tblPr firstRow="1" bandRow="1">
                <a:tableStyleId>{5C22544A-7EE6-4342-B048-85BDC9FD1C3A}</a:tableStyleId>
              </a:tblPr>
              <a:tblGrid>
                <a:gridCol w="652882">
                  <a:extLst>
                    <a:ext uri="{9D8B030D-6E8A-4147-A177-3AD203B41FA5}">
                      <a16:colId xmlns:a16="http://schemas.microsoft.com/office/drawing/2014/main" val="2825594157"/>
                    </a:ext>
                  </a:extLst>
                </a:gridCol>
                <a:gridCol w="652882">
                  <a:extLst>
                    <a:ext uri="{9D8B030D-6E8A-4147-A177-3AD203B41FA5}">
                      <a16:colId xmlns:a16="http://schemas.microsoft.com/office/drawing/2014/main" val="2380776213"/>
                    </a:ext>
                  </a:extLst>
                </a:gridCol>
                <a:gridCol w="652882">
                  <a:extLst>
                    <a:ext uri="{9D8B030D-6E8A-4147-A177-3AD203B41FA5}">
                      <a16:colId xmlns:a16="http://schemas.microsoft.com/office/drawing/2014/main" val="425686440"/>
                    </a:ext>
                  </a:extLst>
                </a:gridCol>
              </a:tblGrid>
              <a:tr h="356616">
                <a:tc>
                  <a:txBody>
                    <a:bodyPr/>
                    <a:lstStyle/>
                    <a:p>
                      <a:pPr algn="ctr"/>
                      <a:endParaRPr lang="en-US" sz="400" b="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b="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b="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3024863785"/>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4044682664"/>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4258547149"/>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58215260"/>
                  </a:ext>
                </a:extLst>
              </a:tr>
              <a:tr h="356616">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tc>
                  <a:txBody>
                    <a:bodyPr/>
                    <a:lstStyle/>
                    <a:p>
                      <a:pPr algn="ctr"/>
                      <a:endParaRPr lang="en-US" sz="400" dirty="0">
                        <a:solidFill>
                          <a:sysClr val="windowText" lastClr="000000"/>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CC"/>
                    </a:solidFill>
                  </a:tcPr>
                </a:tc>
                <a:extLst>
                  <a:ext uri="{0D108BD9-81ED-4DB2-BD59-A6C34878D82A}">
                    <a16:rowId xmlns:a16="http://schemas.microsoft.com/office/drawing/2014/main" val="970909079"/>
                  </a:ext>
                </a:extLst>
              </a:tr>
            </a:tbl>
          </a:graphicData>
        </a:graphic>
      </p:graphicFrame>
      <p:graphicFrame>
        <p:nvGraphicFramePr>
          <p:cNvPr id="11" name="Table 10">
            <a:extLst>
              <a:ext uri="{FF2B5EF4-FFF2-40B4-BE49-F238E27FC236}">
                <a16:creationId xmlns:a16="http://schemas.microsoft.com/office/drawing/2014/main" id="{8B7AC5B9-ED84-35A3-C20E-1DF46FA5B885}"/>
              </a:ext>
            </a:extLst>
          </p:cNvPr>
          <p:cNvGraphicFramePr>
            <a:graphicFrameLocks noGrp="1"/>
          </p:cNvGraphicFramePr>
          <p:nvPr>
            <p:extLst>
              <p:ext uri="{D42A27DB-BD31-4B8C-83A1-F6EECF244321}">
                <p14:modId xmlns:p14="http://schemas.microsoft.com/office/powerpoint/2010/main" val="3388216263"/>
              </p:ext>
            </p:extLst>
          </p:nvPr>
        </p:nvGraphicFramePr>
        <p:xfrm>
          <a:off x="8012413" y="2393448"/>
          <a:ext cx="1958646" cy="1783080"/>
        </p:xfrm>
        <a:graphic>
          <a:graphicData uri="http://schemas.openxmlformats.org/drawingml/2006/table">
            <a:tbl>
              <a:tblPr firstRow="1" bandRow="1">
                <a:tableStyleId>{5C22544A-7EE6-4342-B048-85BDC9FD1C3A}</a:tableStyleId>
              </a:tblPr>
              <a:tblGrid>
                <a:gridCol w="652882">
                  <a:extLst>
                    <a:ext uri="{9D8B030D-6E8A-4147-A177-3AD203B41FA5}">
                      <a16:colId xmlns:a16="http://schemas.microsoft.com/office/drawing/2014/main" val="2825594157"/>
                    </a:ext>
                  </a:extLst>
                </a:gridCol>
                <a:gridCol w="652882">
                  <a:extLst>
                    <a:ext uri="{9D8B030D-6E8A-4147-A177-3AD203B41FA5}">
                      <a16:colId xmlns:a16="http://schemas.microsoft.com/office/drawing/2014/main" val="2380776213"/>
                    </a:ext>
                  </a:extLst>
                </a:gridCol>
                <a:gridCol w="652882">
                  <a:extLst>
                    <a:ext uri="{9D8B030D-6E8A-4147-A177-3AD203B41FA5}">
                      <a16:colId xmlns:a16="http://schemas.microsoft.com/office/drawing/2014/main" val="425686440"/>
                    </a:ext>
                  </a:extLst>
                </a:gridCol>
              </a:tblGrid>
              <a:tr h="356616">
                <a:tc>
                  <a:txBody>
                    <a:bodyPr/>
                    <a:lstStyle/>
                    <a:p>
                      <a:pPr algn="ctr"/>
                      <a:endParaRPr lang="en-US" sz="400" b="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b="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b="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extLst>
                  <a:ext uri="{0D108BD9-81ED-4DB2-BD59-A6C34878D82A}">
                    <a16:rowId xmlns:a16="http://schemas.microsoft.com/office/drawing/2014/main" val="3024863785"/>
                  </a:ext>
                </a:extLst>
              </a:tr>
              <a:tr h="356616">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extLst>
                  <a:ext uri="{0D108BD9-81ED-4DB2-BD59-A6C34878D82A}">
                    <a16:rowId xmlns:a16="http://schemas.microsoft.com/office/drawing/2014/main" val="4044682664"/>
                  </a:ext>
                </a:extLst>
              </a:tr>
              <a:tr h="356616">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extLst>
                  <a:ext uri="{0D108BD9-81ED-4DB2-BD59-A6C34878D82A}">
                    <a16:rowId xmlns:a16="http://schemas.microsoft.com/office/drawing/2014/main" val="4258547149"/>
                  </a:ext>
                </a:extLst>
              </a:tr>
              <a:tr h="356616">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extLst>
                  <a:ext uri="{0D108BD9-81ED-4DB2-BD59-A6C34878D82A}">
                    <a16:rowId xmlns:a16="http://schemas.microsoft.com/office/drawing/2014/main" val="58215260"/>
                  </a:ext>
                </a:extLst>
              </a:tr>
              <a:tr h="356616">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tc>
                  <a:txBody>
                    <a:bodyPr/>
                    <a:lstStyle/>
                    <a:p>
                      <a:pPr algn="ctr"/>
                      <a:endParaRPr lang="en-US" sz="400" dirty="0">
                        <a:solidFill>
                          <a:srgbClr val="E3C2F5"/>
                        </a:solidFill>
                      </a:endParaRPr>
                    </a:p>
                  </a:txBody>
                  <a:tcPr marL="27432" marR="27432" marT="13716" marB="1371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E3C2F5"/>
                    </a:solidFill>
                  </a:tcPr>
                </a:tc>
                <a:extLst>
                  <a:ext uri="{0D108BD9-81ED-4DB2-BD59-A6C34878D82A}">
                    <a16:rowId xmlns:a16="http://schemas.microsoft.com/office/drawing/2014/main" val="970909079"/>
                  </a:ext>
                </a:extLst>
              </a:tr>
            </a:tbl>
          </a:graphicData>
        </a:graphic>
      </p:graphicFrame>
      <p:sp>
        <p:nvSpPr>
          <p:cNvPr id="23" name="Title 1">
            <a:extLst>
              <a:ext uri="{FF2B5EF4-FFF2-40B4-BE49-F238E27FC236}">
                <a16:creationId xmlns:a16="http://schemas.microsoft.com/office/drawing/2014/main" id="{8F4E1997-5690-4B95-BCB6-5C527DB01DA9}"/>
              </a:ext>
            </a:extLst>
          </p:cNvPr>
          <p:cNvSpPr txBox="1">
            <a:spLocks/>
          </p:cNvSpPr>
          <p:nvPr/>
        </p:nvSpPr>
        <p:spPr>
          <a:xfrm>
            <a:off x="498348" y="403007"/>
            <a:ext cx="9976104" cy="590931"/>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000000"/>
              </a:buClr>
              <a:buSzPts val="1400"/>
              <a:buFont typeface="Arial"/>
              <a:buNone/>
              <a:defRPr sz="3600" b="1" i="0" u="none" strike="noStrike" cap="none" baseline="0">
                <a:solidFill>
                  <a:schemeClr val="bg1"/>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200" b="1" i="0" u="none" strike="noStrike" cap="none">
                <a:solidFill>
                  <a:srgbClr val="73B900"/>
                </a:solidFill>
                <a:latin typeface="Arial"/>
                <a:ea typeface="Arial"/>
                <a:cs typeface="Arial"/>
                <a:sym typeface="Arial"/>
              </a:defRPr>
            </a:lvl9pPr>
          </a:lstStyle>
          <a:p>
            <a:r>
              <a:rPr lang="zh-CN" altLang="en-US" dirty="0">
                <a:solidFill>
                  <a:schemeClr val="bg2"/>
                </a:solidFill>
                <a:latin typeface="黑体" panose="02010609060101010101" pitchFamily="49" charset="-122"/>
                <a:ea typeface="黑体" panose="02010609060101010101" pitchFamily="49" charset="-122"/>
              </a:rPr>
              <a:t>注意力机制</a:t>
            </a:r>
            <a:endParaRPr lang="en-US" dirty="0">
              <a:solidFill>
                <a:schemeClr val="bg2"/>
              </a:solidFill>
              <a:latin typeface="黑体" panose="02010609060101010101" pitchFamily="49" charset="-122"/>
              <a:ea typeface="黑体" panose="02010609060101010101" pitchFamily="49" charset="-122"/>
            </a:endParaRPr>
          </a:p>
        </p:txBody>
      </p:sp>
      <p:sp>
        <p:nvSpPr>
          <p:cNvPr id="24" name="TextBox 23">
            <a:extLst>
              <a:ext uri="{FF2B5EF4-FFF2-40B4-BE49-F238E27FC236}">
                <a16:creationId xmlns:a16="http://schemas.microsoft.com/office/drawing/2014/main" id="{3E33E7AA-EE54-4D74-9097-D6796C436211}"/>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20591470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0E60E-54EF-D254-0BED-271C6971552E}"/>
              </a:ext>
            </a:extLst>
          </p:cNvPr>
          <p:cNvSpPr>
            <a:spLocks noGrp="1"/>
          </p:cNvSpPr>
          <p:nvPr>
            <p:ph type="title"/>
          </p:nvPr>
        </p:nvSpPr>
        <p:spPr/>
        <p:txBody>
          <a:bodyPr/>
          <a:lstStyle/>
          <a:p>
            <a:r>
              <a:rPr lang="en-US" dirty="0"/>
              <a:t>Transformers</a:t>
            </a:r>
          </a:p>
        </p:txBody>
      </p:sp>
      <p:pic>
        <p:nvPicPr>
          <p:cNvPr id="5" name="Picture 4">
            <a:extLst>
              <a:ext uri="{FF2B5EF4-FFF2-40B4-BE49-F238E27FC236}">
                <a16:creationId xmlns:a16="http://schemas.microsoft.com/office/drawing/2014/main" id="{50E9DCFD-2E70-32F4-E8DB-D2C2F94FEA4E}"/>
              </a:ext>
            </a:extLst>
          </p:cNvPr>
          <p:cNvPicPr>
            <a:picLocks noChangeAspect="1"/>
          </p:cNvPicPr>
          <p:nvPr/>
        </p:nvPicPr>
        <p:blipFill>
          <a:blip r:embed="rId3"/>
          <a:stretch>
            <a:fillRect/>
          </a:stretch>
        </p:blipFill>
        <p:spPr>
          <a:xfrm>
            <a:off x="562423" y="754380"/>
            <a:ext cx="3811564" cy="4536077"/>
          </a:xfrm>
          <a:prstGeom prst="rect">
            <a:avLst/>
          </a:prstGeom>
        </p:spPr>
      </p:pic>
      <p:pic>
        <p:nvPicPr>
          <p:cNvPr id="7" name="Picture 6">
            <a:extLst>
              <a:ext uri="{FF2B5EF4-FFF2-40B4-BE49-F238E27FC236}">
                <a16:creationId xmlns:a16="http://schemas.microsoft.com/office/drawing/2014/main" id="{41F3CC59-1A0D-5DF2-42E4-4C24ECB437F4}"/>
              </a:ext>
            </a:extLst>
          </p:cNvPr>
          <p:cNvPicPr>
            <a:picLocks noChangeAspect="1"/>
          </p:cNvPicPr>
          <p:nvPr/>
        </p:nvPicPr>
        <p:blipFill>
          <a:blip r:embed="rId4"/>
          <a:stretch>
            <a:fillRect/>
          </a:stretch>
        </p:blipFill>
        <p:spPr>
          <a:xfrm>
            <a:off x="4613790" y="1757433"/>
            <a:ext cx="2187900" cy="2657334"/>
          </a:xfrm>
          <a:prstGeom prst="roundRect">
            <a:avLst/>
          </a:prstGeom>
          <a:ln w="114300">
            <a:solidFill>
              <a:srgbClr val="FFE2BB"/>
            </a:solidFill>
          </a:ln>
        </p:spPr>
      </p:pic>
      <p:pic>
        <p:nvPicPr>
          <p:cNvPr id="9" name="Picture 8">
            <a:extLst>
              <a:ext uri="{FF2B5EF4-FFF2-40B4-BE49-F238E27FC236}">
                <a16:creationId xmlns:a16="http://schemas.microsoft.com/office/drawing/2014/main" id="{01FE1207-0D24-2CE4-1ED0-304E701EBF44}"/>
              </a:ext>
            </a:extLst>
          </p:cNvPr>
          <p:cNvPicPr>
            <a:picLocks noChangeAspect="1"/>
          </p:cNvPicPr>
          <p:nvPr/>
        </p:nvPicPr>
        <p:blipFill>
          <a:blip r:embed="rId5"/>
          <a:stretch>
            <a:fillRect/>
          </a:stretch>
        </p:blipFill>
        <p:spPr>
          <a:xfrm>
            <a:off x="7452926" y="1757433"/>
            <a:ext cx="2183473" cy="2657334"/>
          </a:xfrm>
          <a:prstGeom prst="roundRect">
            <a:avLst/>
          </a:prstGeom>
          <a:ln w="114300">
            <a:solidFill>
              <a:srgbClr val="C5BEDF"/>
            </a:solidFill>
          </a:ln>
        </p:spPr>
      </p:pic>
      <p:cxnSp>
        <p:nvCxnSpPr>
          <p:cNvPr id="11" name="Straight Connector 10">
            <a:extLst>
              <a:ext uri="{FF2B5EF4-FFF2-40B4-BE49-F238E27FC236}">
                <a16:creationId xmlns:a16="http://schemas.microsoft.com/office/drawing/2014/main" id="{BBB417E3-0EA3-B8DE-76D7-21036D434A9D}"/>
              </a:ext>
            </a:extLst>
          </p:cNvPr>
          <p:cNvCxnSpPr>
            <a:cxnSpLocks/>
          </p:cNvCxnSpPr>
          <p:nvPr/>
        </p:nvCxnSpPr>
        <p:spPr>
          <a:xfrm flipV="1">
            <a:off x="6377940" y="1851660"/>
            <a:ext cx="1165860" cy="1234439"/>
          </a:xfrm>
          <a:prstGeom prst="line">
            <a:avLst/>
          </a:prstGeom>
          <a:ln w="114300">
            <a:solidFill>
              <a:srgbClr val="C5BEDF"/>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8DAC495-579C-1058-313D-9D536562CD00}"/>
              </a:ext>
            </a:extLst>
          </p:cNvPr>
          <p:cNvCxnSpPr>
            <a:cxnSpLocks/>
          </p:cNvCxnSpPr>
          <p:nvPr/>
        </p:nvCxnSpPr>
        <p:spPr>
          <a:xfrm>
            <a:off x="6377940" y="3291840"/>
            <a:ext cx="1202436" cy="1065276"/>
          </a:xfrm>
          <a:prstGeom prst="line">
            <a:avLst/>
          </a:prstGeom>
          <a:ln w="114300">
            <a:solidFill>
              <a:srgbClr val="C5BED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5922206-9D00-B12B-38DD-E86E7D0F46FE}"/>
              </a:ext>
            </a:extLst>
          </p:cNvPr>
          <p:cNvCxnSpPr>
            <a:cxnSpLocks/>
          </p:cNvCxnSpPr>
          <p:nvPr/>
        </p:nvCxnSpPr>
        <p:spPr>
          <a:xfrm flipV="1">
            <a:off x="3530991" y="1851660"/>
            <a:ext cx="1168614" cy="919676"/>
          </a:xfrm>
          <a:prstGeom prst="line">
            <a:avLst/>
          </a:prstGeom>
          <a:ln w="114300">
            <a:solidFill>
              <a:srgbClr val="FFE2B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768ED9-CB37-6B04-02C7-71AE4C7926D0}"/>
              </a:ext>
            </a:extLst>
          </p:cNvPr>
          <p:cNvCxnSpPr>
            <a:cxnSpLocks/>
          </p:cNvCxnSpPr>
          <p:nvPr/>
        </p:nvCxnSpPr>
        <p:spPr>
          <a:xfrm>
            <a:off x="3530991" y="2968283"/>
            <a:ext cx="1202436" cy="1388833"/>
          </a:xfrm>
          <a:prstGeom prst="line">
            <a:avLst/>
          </a:prstGeom>
          <a:ln w="114300">
            <a:solidFill>
              <a:srgbClr val="FFE2BB"/>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084983E-C23D-45C3-B33E-4B962D8983E7}"/>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28409195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2076759-68C4-902A-1064-25C2B6F4A8F8}"/>
              </a:ext>
            </a:extLst>
          </p:cNvPr>
          <p:cNvPicPr>
            <a:picLocks noChangeAspect="1"/>
          </p:cNvPicPr>
          <p:nvPr/>
        </p:nvPicPr>
        <p:blipFill>
          <a:blip r:embed="rId3"/>
          <a:stretch>
            <a:fillRect/>
          </a:stretch>
        </p:blipFill>
        <p:spPr>
          <a:xfrm>
            <a:off x="1642526" y="1432948"/>
            <a:ext cx="7687748" cy="3734321"/>
          </a:xfrm>
          <a:prstGeom prst="rect">
            <a:avLst/>
          </a:prstGeom>
        </p:spPr>
      </p:pic>
      <p:sp>
        <p:nvSpPr>
          <p:cNvPr id="9" name="Title 1">
            <a:extLst>
              <a:ext uri="{FF2B5EF4-FFF2-40B4-BE49-F238E27FC236}">
                <a16:creationId xmlns:a16="http://schemas.microsoft.com/office/drawing/2014/main" id="{E6C5D0F4-57C5-FFBB-3E2C-475F59082650}"/>
              </a:ext>
            </a:extLst>
          </p:cNvPr>
          <p:cNvSpPr>
            <a:spLocks noGrp="1"/>
          </p:cNvSpPr>
          <p:nvPr>
            <p:ph type="title"/>
          </p:nvPr>
        </p:nvSpPr>
        <p:spPr/>
        <p:txBody>
          <a:bodyPr/>
          <a:lstStyle/>
          <a:p>
            <a:r>
              <a:rPr lang="en-US" dirty="0"/>
              <a:t>BERT</a:t>
            </a:r>
          </a:p>
        </p:txBody>
      </p:sp>
      <p:sp>
        <p:nvSpPr>
          <p:cNvPr id="4" name="TextBox 3">
            <a:extLst>
              <a:ext uri="{FF2B5EF4-FFF2-40B4-BE49-F238E27FC236}">
                <a16:creationId xmlns:a16="http://schemas.microsoft.com/office/drawing/2014/main" id="{9A652501-0627-42B8-A4FE-A25F028700A5}"/>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extLst>
      <p:ext uri="{BB962C8B-B14F-4D97-AF65-F5344CB8AC3E}">
        <p14:creationId xmlns:p14="http://schemas.microsoft.com/office/powerpoint/2010/main" val="34298861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76"/>
        <p:cNvGrpSpPr/>
        <p:nvPr/>
      </p:nvGrpSpPr>
      <p:grpSpPr>
        <a:xfrm>
          <a:off x="0" y="0"/>
          <a:ext cx="0" cy="0"/>
          <a:chOff x="0" y="0"/>
          <a:chExt cx="0" cy="0"/>
        </a:xfrm>
      </p:grpSpPr>
      <p:sp>
        <p:nvSpPr>
          <p:cNvPr id="1777" name="Google Shape;1777;p23"/>
          <p:cNvSpPr txBox="1">
            <a:spLocks noGrp="1"/>
          </p:cNvSpPr>
          <p:nvPr>
            <p:ph type="title"/>
          </p:nvPr>
        </p:nvSpPr>
        <p:spPr>
          <a:xfrm>
            <a:off x="498348" y="2790635"/>
            <a:ext cx="9976104" cy="590931"/>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400"/>
              <a:buNone/>
            </a:pPr>
            <a:r>
              <a:rPr lang="zh-CN" altLang="en-US" dirty="0">
                <a:latin typeface="Trebuchet MS" panose="020B0603020202020204" pitchFamily="34" charset="0"/>
                <a:ea typeface="黑体" panose="02010609060101010101" pitchFamily="49" charset="-122"/>
                <a:cs typeface="Trebuchet MS"/>
                <a:sym typeface="Trebuchet MS"/>
              </a:rPr>
              <a:t>其它</a:t>
            </a:r>
            <a:r>
              <a:rPr lang="zh-CN" altLang="en-US" dirty="0">
                <a:latin typeface="黑体" panose="02010609060101010101" pitchFamily="49" charset="-122"/>
                <a:ea typeface="黑体" panose="02010609060101010101" pitchFamily="49" charset="-122"/>
              </a:rPr>
              <a:t>架</a:t>
            </a:r>
            <a:r>
              <a:rPr lang="zh-CN" altLang="en-US" dirty="0">
                <a:latin typeface="Trebuchet MS" panose="020B0603020202020204" pitchFamily="34" charset="0"/>
                <a:ea typeface="黑体" panose="02010609060101010101" pitchFamily="49" charset="-122"/>
                <a:cs typeface="Trebuchet MS"/>
                <a:sym typeface="Trebuchet MS"/>
              </a:rPr>
              <a:t>构</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24"/>
          <p:cNvSpPr txBox="1">
            <a:spLocks noGrp="1"/>
          </p:cNvSpPr>
          <p:nvPr>
            <p:ph type="title"/>
          </p:nvPr>
        </p:nvSpPr>
        <p:spPr>
          <a:xfrm>
            <a:off x="499936" y="364199"/>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dirty="0">
                <a:latin typeface="Trebuchet MS" panose="020B0603020202020204" pitchFamily="34" charset="0"/>
                <a:ea typeface="黑体" panose="02010609060101010101" pitchFamily="49" charset="-122"/>
                <a:cs typeface="Trebuchet MS"/>
                <a:sym typeface="Trebuchet MS"/>
              </a:rPr>
              <a:t>自编码器</a:t>
            </a:r>
          </a:p>
        </p:txBody>
      </p:sp>
      <p:grpSp>
        <p:nvGrpSpPr>
          <p:cNvPr id="1784" name="Google Shape;1784;p24"/>
          <p:cNvGrpSpPr/>
          <p:nvPr/>
        </p:nvGrpSpPr>
        <p:grpSpPr>
          <a:xfrm>
            <a:off x="2723443" y="1487108"/>
            <a:ext cx="5525913" cy="3484169"/>
            <a:chOff x="2897707" y="1725233"/>
            <a:chExt cx="5525913" cy="3484169"/>
          </a:xfrm>
        </p:grpSpPr>
        <p:cxnSp>
          <p:nvCxnSpPr>
            <p:cNvPr id="1785" name="Google Shape;1785;p24"/>
            <p:cNvCxnSpPr>
              <a:stCxn id="1786" idx="6"/>
              <a:endCxn id="1787" idx="2"/>
            </p:cNvCxnSpPr>
            <p:nvPr/>
          </p:nvCxnSpPr>
          <p:spPr>
            <a:xfrm rot="10800000" flipH="1">
              <a:off x="3178866" y="4555732"/>
              <a:ext cx="1382400" cy="538800"/>
            </a:xfrm>
            <a:prstGeom prst="straightConnector1">
              <a:avLst/>
            </a:prstGeom>
            <a:noFill/>
            <a:ln w="9525" cap="flat" cmpd="sng">
              <a:solidFill>
                <a:srgbClr val="868686"/>
              </a:solidFill>
              <a:prstDash val="solid"/>
              <a:round/>
              <a:headEnd type="none" w="sm" len="sm"/>
              <a:tailEnd type="none" w="sm" len="sm"/>
            </a:ln>
          </p:spPr>
        </p:cxnSp>
        <p:cxnSp>
          <p:nvCxnSpPr>
            <p:cNvPr id="1788" name="Google Shape;1788;p24"/>
            <p:cNvCxnSpPr>
              <a:stCxn id="1789" idx="6"/>
              <a:endCxn id="1787" idx="2"/>
            </p:cNvCxnSpPr>
            <p:nvPr/>
          </p:nvCxnSpPr>
          <p:spPr>
            <a:xfrm rot="10800000" flipH="1">
              <a:off x="3178867" y="4555761"/>
              <a:ext cx="1382400" cy="243300"/>
            </a:xfrm>
            <a:prstGeom prst="straightConnector1">
              <a:avLst/>
            </a:prstGeom>
            <a:noFill/>
            <a:ln w="9525" cap="flat" cmpd="sng">
              <a:solidFill>
                <a:srgbClr val="868686"/>
              </a:solidFill>
              <a:prstDash val="solid"/>
              <a:round/>
              <a:headEnd type="none" w="sm" len="sm"/>
              <a:tailEnd type="none" w="sm" len="sm"/>
            </a:ln>
          </p:spPr>
        </p:cxnSp>
        <p:cxnSp>
          <p:nvCxnSpPr>
            <p:cNvPr id="1790" name="Google Shape;1790;p24"/>
            <p:cNvCxnSpPr>
              <a:stCxn id="1791" idx="6"/>
              <a:endCxn id="1787" idx="2"/>
            </p:cNvCxnSpPr>
            <p:nvPr/>
          </p:nvCxnSpPr>
          <p:spPr>
            <a:xfrm>
              <a:off x="3178866" y="4503590"/>
              <a:ext cx="1382400" cy="52200"/>
            </a:xfrm>
            <a:prstGeom prst="straightConnector1">
              <a:avLst/>
            </a:prstGeom>
            <a:noFill/>
            <a:ln w="9525" cap="flat" cmpd="sng">
              <a:solidFill>
                <a:srgbClr val="868686"/>
              </a:solidFill>
              <a:prstDash val="solid"/>
              <a:round/>
              <a:headEnd type="none" w="sm" len="sm"/>
              <a:tailEnd type="none" w="sm" len="sm"/>
            </a:ln>
          </p:spPr>
        </p:cxnSp>
        <p:cxnSp>
          <p:nvCxnSpPr>
            <p:cNvPr id="1792" name="Google Shape;1792;p24"/>
            <p:cNvCxnSpPr>
              <a:stCxn id="1793" idx="6"/>
              <a:endCxn id="1787" idx="2"/>
            </p:cNvCxnSpPr>
            <p:nvPr/>
          </p:nvCxnSpPr>
          <p:spPr>
            <a:xfrm>
              <a:off x="3178866" y="4208119"/>
              <a:ext cx="1382400" cy="347700"/>
            </a:xfrm>
            <a:prstGeom prst="straightConnector1">
              <a:avLst/>
            </a:prstGeom>
            <a:noFill/>
            <a:ln w="9525" cap="flat" cmpd="sng">
              <a:solidFill>
                <a:srgbClr val="868686"/>
              </a:solidFill>
              <a:prstDash val="solid"/>
              <a:round/>
              <a:headEnd type="none" w="sm" len="sm"/>
              <a:tailEnd type="none" w="sm" len="sm"/>
            </a:ln>
          </p:spPr>
        </p:cxnSp>
        <p:cxnSp>
          <p:nvCxnSpPr>
            <p:cNvPr id="1794" name="Google Shape;1794;p24"/>
            <p:cNvCxnSpPr>
              <a:stCxn id="1795" idx="6"/>
              <a:endCxn id="1787" idx="2"/>
            </p:cNvCxnSpPr>
            <p:nvPr/>
          </p:nvCxnSpPr>
          <p:spPr>
            <a:xfrm>
              <a:off x="3170997" y="3912648"/>
              <a:ext cx="1390200" cy="643200"/>
            </a:xfrm>
            <a:prstGeom prst="straightConnector1">
              <a:avLst/>
            </a:prstGeom>
            <a:noFill/>
            <a:ln w="9525" cap="flat" cmpd="sng">
              <a:solidFill>
                <a:srgbClr val="868686"/>
              </a:solidFill>
              <a:prstDash val="solid"/>
              <a:round/>
              <a:headEnd type="none" w="sm" len="sm"/>
              <a:tailEnd type="none" w="sm" len="sm"/>
            </a:ln>
          </p:spPr>
        </p:cxnSp>
        <p:cxnSp>
          <p:nvCxnSpPr>
            <p:cNvPr id="1796" name="Google Shape;1796;p24"/>
            <p:cNvCxnSpPr>
              <a:stCxn id="1797" idx="6"/>
              <a:endCxn id="1787" idx="2"/>
            </p:cNvCxnSpPr>
            <p:nvPr/>
          </p:nvCxnSpPr>
          <p:spPr>
            <a:xfrm>
              <a:off x="3170997" y="3617177"/>
              <a:ext cx="1390200" cy="938400"/>
            </a:xfrm>
            <a:prstGeom prst="straightConnector1">
              <a:avLst/>
            </a:prstGeom>
            <a:noFill/>
            <a:ln w="9525" cap="flat" cmpd="sng">
              <a:solidFill>
                <a:srgbClr val="868686"/>
              </a:solidFill>
              <a:prstDash val="solid"/>
              <a:round/>
              <a:headEnd type="none" w="sm" len="sm"/>
              <a:tailEnd type="none" w="sm" len="sm"/>
            </a:ln>
          </p:spPr>
        </p:cxnSp>
        <p:cxnSp>
          <p:nvCxnSpPr>
            <p:cNvPr id="1798" name="Google Shape;1798;p24"/>
            <p:cNvCxnSpPr>
              <a:stCxn id="1799" idx="6"/>
              <a:endCxn id="1787" idx="2"/>
            </p:cNvCxnSpPr>
            <p:nvPr/>
          </p:nvCxnSpPr>
          <p:spPr>
            <a:xfrm>
              <a:off x="3170996" y="3321705"/>
              <a:ext cx="1390200" cy="1233900"/>
            </a:xfrm>
            <a:prstGeom prst="straightConnector1">
              <a:avLst/>
            </a:prstGeom>
            <a:noFill/>
            <a:ln w="9525" cap="flat" cmpd="sng">
              <a:solidFill>
                <a:srgbClr val="868686"/>
              </a:solidFill>
              <a:prstDash val="solid"/>
              <a:round/>
              <a:headEnd type="none" w="sm" len="sm"/>
              <a:tailEnd type="none" w="sm" len="sm"/>
            </a:ln>
          </p:spPr>
        </p:cxnSp>
        <p:cxnSp>
          <p:nvCxnSpPr>
            <p:cNvPr id="1800" name="Google Shape;1800;p24"/>
            <p:cNvCxnSpPr>
              <a:stCxn id="1801" idx="6"/>
              <a:endCxn id="1787" idx="2"/>
            </p:cNvCxnSpPr>
            <p:nvPr/>
          </p:nvCxnSpPr>
          <p:spPr>
            <a:xfrm>
              <a:off x="3170997" y="3026234"/>
              <a:ext cx="1390200" cy="1529400"/>
            </a:xfrm>
            <a:prstGeom prst="straightConnector1">
              <a:avLst/>
            </a:prstGeom>
            <a:noFill/>
            <a:ln w="9525" cap="flat" cmpd="sng">
              <a:solidFill>
                <a:srgbClr val="868686"/>
              </a:solidFill>
              <a:prstDash val="solid"/>
              <a:round/>
              <a:headEnd type="none" w="sm" len="sm"/>
              <a:tailEnd type="none" w="sm" len="sm"/>
            </a:ln>
          </p:spPr>
        </p:cxnSp>
        <p:cxnSp>
          <p:nvCxnSpPr>
            <p:cNvPr id="1802" name="Google Shape;1802;p24"/>
            <p:cNvCxnSpPr>
              <a:stCxn id="1803" idx="6"/>
              <a:endCxn id="1787" idx="2"/>
            </p:cNvCxnSpPr>
            <p:nvPr/>
          </p:nvCxnSpPr>
          <p:spPr>
            <a:xfrm>
              <a:off x="3170996" y="2730763"/>
              <a:ext cx="1390200" cy="1824900"/>
            </a:xfrm>
            <a:prstGeom prst="straightConnector1">
              <a:avLst/>
            </a:prstGeom>
            <a:noFill/>
            <a:ln w="9525" cap="flat" cmpd="sng">
              <a:solidFill>
                <a:srgbClr val="868686"/>
              </a:solidFill>
              <a:prstDash val="solid"/>
              <a:round/>
              <a:headEnd type="none" w="sm" len="sm"/>
              <a:tailEnd type="none" w="sm" len="sm"/>
            </a:ln>
          </p:spPr>
        </p:cxnSp>
        <p:cxnSp>
          <p:nvCxnSpPr>
            <p:cNvPr id="1804" name="Google Shape;1804;p24"/>
            <p:cNvCxnSpPr>
              <a:stCxn id="1805" idx="6"/>
              <a:endCxn id="1787" idx="2"/>
            </p:cNvCxnSpPr>
            <p:nvPr/>
          </p:nvCxnSpPr>
          <p:spPr>
            <a:xfrm>
              <a:off x="3170996" y="2435291"/>
              <a:ext cx="1390200" cy="2120400"/>
            </a:xfrm>
            <a:prstGeom prst="straightConnector1">
              <a:avLst/>
            </a:prstGeom>
            <a:noFill/>
            <a:ln w="9525" cap="flat" cmpd="sng">
              <a:solidFill>
                <a:srgbClr val="868686"/>
              </a:solidFill>
              <a:prstDash val="solid"/>
              <a:round/>
              <a:headEnd type="none" w="sm" len="sm"/>
              <a:tailEnd type="none" w="sm" len="sm"/>
            </a:ln>
          </p:spPr>
        </p:cxnSp>
        <p:cxnSp>
          <p:nvCxnSpPr>
            <p:cNvPr id="1806" name="Google Shape;1806;p24"/>
            <p:cNvCxnSpPr>
              <a:stCxn id="1807" idx="6"/>
              <a:endCxn id="1787" idx="2"/>
            </p:cNvCxnSpPr>
            <p:nvPr/>
          </p:nvCxnSpPr>
          <p:spPr>
            <a:xfrm>
              <a:off x="3163127" y="2139820"/>
              <a:ext cx="1398300" cy="2415900"/>
            </a:xfrm>
            <a:prstGeom prst="straightConnector1">
              <a:avLst/>
            </a:prstGeom>
            <a:noFill/>
            <a:ln w="9525" cap="flat" cmpd="sng">
              <a:solidFill>
                <a:srgbClr val="868686"/>
              </a:solidFill>
              <a:prstDash val="solid"/>
              <a:round/>
              <a:headEnd type="none" w="sm" len="sm"/>
              <a:tailEnd type="none" w="sm" len="sm"/>
            </a:ln>
          </p:spPr>
        </p:cxnSp>
        <p:cxnSp>
          <p:nvCxnSpPr>
            <p:cNvPr id="1808" name="Google Shape;1808;p24"/>
            <p:cNvCxnSpPr>
              <a:stCxn id="1809" idx="6"/>
              <a:endCxn id="1787" idx="2"/>
            </p:cNvCxnSpPr>
            <p:nvPr/>
          </p:nvCxnSpPr>
          <p:spPr>
            <a:xfrm>
              <a:off x="3163127" y="1844351"/>
              <a:ext cx="1398300" cy="2711400"/>
            </a:xfrm>
            <a:prstGeom prst="straightConnector1">
              <a:avLst/>
            </a:prstGeom>
            <a:noFill/>
            <a:ln w="9525" cap="flat" cmpd="sng">
              <a:solidFill>
                <a:srgbClr val="868686"/>
              </a:solidFill>
              <a:prstDash val="solid"/>
              <a:round/>
              <a:headEnd type="none" w="sm" len="sm"/>
              <a:tailEnd type="none" w="sm" len="sm"/>
            </a:ln>
          </p:spPr>
        </p:cxnSp>
        <p:cxnSp>
          <p:nvCxnSpPr>
            <p:cNvPr id="1810" name="Google Shape;1810;p24"/>
            <p:cNvCxnSpPr>
              <a:stCxn id="1786" idx="6"/>
              <a:endCxn id="1811" idx="2"/>
            </p:cNvCxnSpPr>
            <p:nvPr/>
          </p:nvCxnSpPr>
          <p:spPr>
            <a:xfrm rot="10800000" flipH="1">
              <a:off x="3178866" y="4141732"/>
              <a:ext cx="1382400" cy="952800"/>
            </a:xfrm>
            <a:prstGeom prst="straightConnector1">
              <a:avLst/>
            </a:prstGeom>
            <a:noFill/>
            <a:ln w="9525" cap="flat" cmpd="sng">
              <a:solidFill>
                <a:srgbClr val="868686"/>
              </a:solidFill>
              <a:prstDash val="solid"/>
              <a:round/>
              <a:headEnd type="none" w="sm" len="sm"/>
              <a:tailEnd type="none" w="sm" len="sm"/>
            </a:ln>
          </p:spPr>
        </p:cxnSp>
        <p:cxnSp>
          <p:nvCxnSpPr>
            <p:cNvPr id="1812" name="Google Shape;1812;p24"/>
            <p:cNvCxnSpPr>
              <a:stCxn id="1789" idx="6"/>
              <a:endCxn id="1811" idx="2"/>
            </p:cNvCxnSpPr>
            <p:nvPr/>
          </p:nvCxnSpPr>
          <p:spPr>
            <a:xfrm rot="10800000" flipH="1">
              <a:off x="3178867" y="4141761"/>
              <a:ext cx="1382400" cy="657300"/>
            </a:xfrm>
            <a:prstGeom prst="straightConnector1">
              <a:avLst/>
            </a:prstGeom>
            <a:noFill/>
            <a:ln w="9525" cap="flat" cmpd="sng">
              <a:solidFill>
                <a:srgbClr val="868686"/>
              </a:solidFill>
              <a:prstDash val="solid"/>
              <a:round/>
              <a:headEnd type="none" w="sm" len="sm"/>
              <a:tailEnd type="none" w="sm" len="sm"/>
            </a:ln>
          </p:spPr>
        </p:cxnSp>
        <p:cxnSp>
          <p:nvCxnSpPr>
            <p:cNvPr id="1813" name="Google Shape;1813;p24"/>
            <p:cNvCxnSpPr>
              <a:stCxn id="1791" idx="6"/>
              <a:endCxn id="1811" idx="2"/>
            </p:cNvCxnSpPr>
            <p:nvPr/>
          </p:nvCxnSpPr>
          <p:spPr>
            <a:xfrm rot="10800000" flipH="1">
              <a:off x="3178866" y="4141790"/>
              <a:ext cx="1382400" cy="361800"/>
            </a:xfrm>
            <a:prstGeom prst="straightConnector1">
              <a:avLst/>
            </a:prstGeom>
            <a:noFill/>
            <a:ln w="9525" cap="flat" cmpd="sng">
              <a:solidFill>
                <a:srgbClr val="868686"/>
              </a:solidFill>
              <a:prstDash val="solid"/>
              <a:round/>
              <a:headEnd type="none" w="sm" len="sm"/>
              <a:tailEnd type="none" w="sm" len="sm"/>
            </a:ln>
          </p:spPr>
        </p:cxnSp>
        <p:cxnSp>
          <p:nvCxnSpPr>
            <p:cNvPr id="1814" name="Google Shape;1814;p24"/>
            <p:cNvCxnSpPr>
              <a:stCxn id="1793" idx="6"/>
              <a:endCxn id="1811" idx="2"/>
            </p:cNvCxnSpPr>
            <p:nvPr/>
          </p:nvCxnSpPr>
          <p:spPr>
            <a:xfrm rot="10800000" flipH="1">
              <a:off x="3178866" y="4141819"/>
              <a:ext cx="1382400" cy="66300"/>
            </a:xfrm>
            <a:prstGeom prst="straightConnector1">
              <a:avLst/>
            </a:prstGeom>
            <a:noFill/>
            <a:ln w="9525" cap="flat" cmpd="sng">
              <a:solidFill>
                <a:srgbClr val="868686"/>
              </a:solidFill>
              <a:prstDash val="solid"/>
              <a:round/>
              <a:headEnd type="none" w="sm" len="sm"/>
              <a:tailEnd type="none" w="sm" len="sm"/>
            </a:ln>
          </p:spPr>
        </p:cxnSp>
        <p:cxnSp>
          <p:nvCxnSpPr>
            <p:cNvPr id="1815" name="Google Shape;1815;p24"/>
            <p:cNvCxnSpPr>
              <a:stCxn id="1795" idx="6"/>
              <a:endCxn id="1811" idx="2"/>
            </p:cNvCxnSpPr>
            <p:nvPr/>
          </p:nvCxnSpPr>
          <p:spPr>
            <a:xfrm>
              <a:off x="3170997" y="3912648"/>
              <a:ext cx="1390200" cy="229200"/>
            </a:xfrm>
            <a:prstGeom prst="straightConnector1">
              <a:avLst/>
            </a:prstGeom>
            <a:noFill/>
            <a:ln w="9525" cap="flat" cmpd="sng">
              <a:solidFill>
                <a:srgbClr val="868686"/>
              </a:solidFill>
              <a:prstDash val="solid"/>
              <a:round/>
              <a:headEnd type="none" w="sm" len="sm"/>
              <a:tailEnd type="none" w="sm" len="sm"/>
            </a:ln>
          </p:spPr>
        </p:cxnSp>
        <p:cxnSp>
          <p:nvCxnSpPr>
            <p:cNvPr id="1816" name="Google Shape;1816;p24"/>
            <p:cNvCxnSpPr>
              <a:stCxn id="1797" idx="6"/>
              <a:endCxn id="1811" idx="2"/>
            </p:cNvCxnSpPr>
            <p:nvPr/>
          </p:nvCxnSpPr>
          <p:spPr>
            <a:xfrm>
              <a:off x="3170997" y="3617177"/>
              <a:ext cx="1390200" cy="524700"/>
            </a:xfrm>
            <a:prstGeom prst="straightConnector1">
              <a:avLst/>
            </a:prstGeom>
            <a:noFill/>
            <a:ln w="9525" cap="flat" cmpd="sng">
              <a:solidFill>
                <a:srgbClr val="868686"/>
              </a:solidFill>
              <a:prstDash val="solid"/>
              <a:round/>
              <a:headEnd type="none" w="sm" len="sm"/>
              <a:tailEnd type="none" w="sm" len="sm"/>
            </a:ln>
          </p:spPr>
        </p:cxnSp>
        <p:cxnSp>
          <p:nvCxnSpPr>
            <p:cNvPr id="1817" name="Google Shape;1817;p24"/>
            <p:cNvCxnSpPr>
              <a:stCxn id="1799" idx="6"/>
              <a:endCxn id="1811" idx="2"/>
            </p:cNvCxnSpPr>
            <p:nvPr/>
          </p:nvCxnSpPr>
          <p:spPr>
            <a:xfrm>
              <a:off x="3170996" y="3321705"/>
              <a:ext cx="1390200" cy="819900"/>
            </a:xfrm>
            <a:prstGeom prst="straightConnector1">
              <a:avLst/>
            </a:prstGeom>
            <a:noFill/>
            <a:ln w="9525" cap="flat" cmpd="sng">
              <a:solidFill>
                <a:srgbClr val="868686"/>
              </a:solidFill>
              <a:prstDash val="solid"/>
              <a:round/>
              <a:headEnd type="none" w="sm" len="sm"/>
              <a:tailEnd type="none" w="sm" len="sm"/>
            </a:ln>
          </p:spPr>
        </p:cxnSp>
        <p:cxnSp>
          <p:nvCxnSpPr>
            <p:cNvPr id="1818" name="Google Shape;1818;p24"/>
            <p:cNvCxnSpPr>
              <a:stCxn id="1801" idx="6"/>
              <a:endCxn id="1811" idx="2"/>
            </p:cNvCxnSpPr>
            <p:nvPr/>
          </p:nvCxnSpPr>
          <p:spPr>
            <a:xfrm>
              <a:off x="3170997" y="3026234"/>
              <a:ext cx="1390200" cy="1115400"/>
            </a:xfrm>
            <a:prstGeom prst="straightConnector1">
              <a:avLst/>
            </a:prstGeom>
            <a:noFill/>
            <a:ln w="9525" cap="flat" cmpd="sng">
              <a:solidFill>
                <a:srgbClr val="868686"/>
              </a:solidFill>
              <a:prstDash val="solid"/>
              <a:round/>
              <a:headEnd type="none" w="sm" len="sm"/>
              <a:tailEnd type="none" w="sm" len="sm"/>
            </a:ln>
          </p:spPr>
        </p:cxnSp>
        <p:cxnSp>
          <p:nvCxnSpPr>
            <p:cNvPr id="1819" name="Google Shape;1819;p24"/>
            <p:cNvCxnSpPr>
              <a:stCxn id="1803" idx="6"/>
              <a:endCxn id="1811" idx="2"/>
            </p:cNvCxnSpPr>
            <p:nvPr/>
          </p:nvCxnSpPr>
          <p:spPr>
            <a:xfrm>
              <a:off x="3170996" y="2730763"/>
              <a:ext cx="1390200" cy="1410900"/>
            </a:xfrm>
            <a:prstGeom prst="straightConnector1">
              <a:avLst/>
            </a:prstGeom>
            <a:noFill/>
            <a:ln w="9525" cap="flat" cmpd="sng">
              <a:solidFill>
                <a:srgbClr val="868686"/>
              </a:solidFill>
              <a:prstDash val="solid"/>
              <a:round/>
              <a:headEnd type="none" w="sm" len="sm"/>
              <a:tailEnd type="none" w="sm" len="sm"/>
            </a:ln>
          </p:spPr>
        </p:cxnSp>
        <p:cxnSp>
          <p:nvCxnSpPr>
            <p:cNvPr id="1820" name="Google Shape;1820;p24"/>
            <p:cNvCxnSpPr>
              <a:stCxn id="1805" idx="6"/>
              <a:endCxn id="1811" idx="2"/>
            </p:cNvCxnSpPr>
            <p:nvPr/>
          </p:nvCxnSpPr>
          <p:spPr>
            <a:xfrm>
              <a:off x="3170996" y="2435291"/>
              <a:ext cx="1390200" cy="1706400"/>
            </a:xfrm>
            <a:prstGeom prst="straightConnector1">
              <a:avLst/>
            </a:prstGeom>
            <a:noFill/>
            <a:ln w="9525" cap="flat" cmpd="sng">
              <a:solidFill>
                <a:srgbClr val="868686"/>
              </a:solidFill>
              <a:prstDash val="solid"/>
              <a:round/>
              <a:headEnd type="none" w="sm" len="sm"/>
              <a:tailEnd type="none" w="sm" len="sm"/>
            </a:ln>
          </p:spPr>
        </p:cxnSp>
        <p:cxnSp>
          <p:nvCxnSpPr>
            <p:cNvPr id="1821" name="Google Shape;1821;p24"/>
            <p:cNvCxnSpPr>
              <a:stCxn id="1807" idx="6"/>
              <a:endCxn id="1811" idx="2"/>
            </p:cNvCxnSpPr>
            <p:nvPr/>
          </p:nvCxnSpPr>
          <p:spPr>
            <a:xfrm>
              <a:off x="3163127" y="2139820"/>
              <a:ext cx="1398300" cy="2001900"/>
            </a:xfrm>
            <a:prstGeom prst="straightConnector1">
              <a:avLst/>
            </a:prstGeom>
            <a:noFill/>
            <a:ln w="9525" cap="flat" cmpd="sng">
              <a:solidFill>
                <a:srgbClr val="868686"/>
              </a:solidFill>
              <a:prstDash val="solid"/>
              <a:round/>
              <a:headEnd type="none" w="sm" len="sm"/>
              <a:tailEnd type="none" w="sm" len="sm"/>
            </a:ln>
          </p:spPr>
        </p:cxnSp>
        <p:cxnSp>
          <p:nvCxnSpPr>
            <p:cNvPr id="1822" name="Google Shape;1822;p24"/>
            <p:cNvCxnSpPr>
              <a:stCxn id="1809" idx="6"/>
              <a:endCxn id="1811" idx="2"/>
            </p:cNvCxnSpPr>
            <p:nvPr/>
          </p:nvCxnSpPr>
          <p:spPr>
            <a:xfrm>
              <a:off x="3163127" y="1844351"/>
              <a:ext cx="1398300" cy="2297400"/>
            </a:xfrm>
            <a:prstGeom prst="straightConnector1">
              <a:avLst/>
            </a:prstGeom>
            <a:noFill/>
            <a:ln w="9525" cap="flat" cmpd="sng">
              <a:solidFill>
                <a:srgbClr val="868686"/>
              </a:solidFill>
              <a:prstDash val="solid"/>
              <a:round/>
              <a:headEnd type="none" w="sm" len="sm"/>
              <a:tailEnd type="none" w="sm" len="sm"/>
            </a:ln>
          </p:spPr>
        </p:cxnSp>
        <p:cxnSp>
          <p:nvCxnSpPr>
            <p:cNvPr id="1823" name="Google Shape;1823;p24"/>
            <p:cNvCxnSpPr>
              <a:stCxn id="1786" idx="6"/>
              <a:endCxn id="1824" idx="2"/>
            </p:cNvCxnSpPr>
            <p:nvPr/>
          </p:nvCxnSpPr>
          <p:spPr>
            <a:xfrm rot="10800000" flipH="1">
              <a:off x="3178866" y="3727732"/>
              <a:ext cx="1382400" cy="1366800"/>
            </a:xfrm>
            <a:prstGeom prst="straightConnector1">
              <a:avLst/>
            </a:prstGeom>
            <a:noFill/>
            <a:ln w="9525" cap="flat" cmpd="sng">
              <a:solidFill>
                <a:srgbClr val="868686"/>
              </a:solidFill>
              <a:prstDash val="solid"/>
              <a:round/>
              <a:headEnd type="none" w="sm" len="sm"/>
              <a:tailEnd type="none" w="sm" len="sm"/>
            </a:ln>
          </p:spPr>
        </p:cxnSp>
        <p:cxnSp>
          <p:nvCxnSpPr>
            <p:cNvPr id="1825" name="Google Shape;1825;p24"/>
            <p:cNvCxnSpPr>
              <a:stCxn id="1789" idx="6"/>
              <a:endCxn id="1824" idx="2"/>
            </p:cNvCxnSpPr>
            <p:nvPr/>
          </p:nvCxnSpPr>
          <p:spPr>
            <a:xfrm rot="10800000" flipH="1">
              <a:off x="3178867" y="3727761"/>
              <a:ext cx="1382400" cy="1071300"/>
            </a:xfrm>
            <a:prstGeom prst="straightConnector1">
              <a:avLst/>
            </a:prstGeom>
            <a:noFill/>
            <a:ln w="9525" cap="flat" cmpd="sng">
              <a:solidFill>
                <a:srgbClr val="868686"/>
              </a:solidFill>
              <a:prstDash val="solid"/>
              <a:round/>
              <a:headEnd type="none" w="sm" len="sm"/>
              <a:tailEnd type="none" w="sm" len="sm"/>
            </a:ln>
          </p:spPr>
        </p:cxnSp>
        <p:cxnSp>
          <p:nvCxnSpPr>
            <p:cNvPr id="1826" name="Google Shape;1826;p24"/>
            <p:cNvCxnSpPr>
              <a:stCxn id="1791" idx="6"/>
              <a:endCxn id="1824" idx="2"/>
            </p:cNvCxnSpPr>
            <p:nvPr/>
          </p:nvCxnSpPr>
          <p:spPr>
            <a:xfrm rot="10800000" flipH="1">
              <a:off x="3178866" y="3727790"/>
              <a:ext cx="1382400" cy="775800"/>
            </a:xfrm>
            <a:prstGeom prst="straightConnector1">
              <a:avLst/>
            </a:prstGeom>
            <a:noFill/>
            <a:ln w="9525" cap="flat" cmpd="sng">
              <a:solidFill>
                <a:srgbClr val="868686"/>
              </a:solidFill>
              <a:prstDash val="solid"/>
              <a:round/>
              <a:headEnd type="none" w="sm" len="sm"/>
              <a:tailEnd type="none" w="sm" len="sm"/>
            </a:ln>
          </p:spPr>
        </p:cxnSp>
        <p:cxnSp>
          <p:nvCxnSpPr>
            <p:cNvPr id="1827" name="Google Shape;1827;p24"/>
            <p:cNvCxnSpPr>
              <a:stCxn id="1793" idx="6"/>
              <a:endCxn id="1824" idx="2"/>
            </p:cNvCxnSpPr>
            <p:nvPr/>
          </p:nvCxnSpPr>
          <p:spPr>
            <a:xfrm rot="10800000" flipH="1">
              <a:off x="3178866" y="3727819"/>
              <a:ext cx="1382400" cy="480300"/>
            </a:xfrm>
            <a:prstGeom prst="straightConnector1">
              <a:avLst/>
            </a:prstGeom>
            <a:noFill/>
            <a:ln w="9525" cap="flat" cmpd="sng">
              <a:solidFill>
                <a:srgbClr val="868686"/>
              </a:solidFill>
              <a:prstDash val="solid"/>
              <a:round/>
              <a:headEnd type="none" w="sm" len="sm"/>
              <a:tailEnd type="none" w="sm" len="sm"/>
            </a:ln>
          </p:spPr>
        </p:cxnSp>
        <p:cxnSp>
          <p:nvCxnSpPr>
            <p:cNvPr id="1828" name="Google Shape;1828;p24"/>
            <p:cNvCxnSpPr>
              <a:stCxn id="1795" idx="6"/>
              <a:endCxn id="1824" idx="2"/>
            </p:cNvCxnSpPr>
            <p:nvPr/>
          </p:nvCxnSpPr>
          <p:spPr>
            <a:xfrm rot="10800000" flipH="1">
              <a:off x="3170997" y="3727848"/>
              <a:ext cx="1390200" cy="184800"/>
            </a:xfrm>
            <a:prstGeom prst="straightConnector1">
              <a:avLst/>
            </a:prstGeom>
            <a:noFill/>
            <a:ln w="9525" cap="flat" cmpd="sng">
              <a:solidFill>
                <a:srgbClr val="868686"/>
              </a:solidFill>
              <a:prstDash val="solid"/>
              <a:round/>
              <a:headEnd type="none" w="sm" len="sm"/>
              <a:tailEnd type="none" w="sm" len="sm"/>
            </a:ln>
          </p:spPr>
        </p:cxnSp>
        <p:cxnSp>
          <p:nvCxnSpPr>
            <p:cNvPr id="1829" name="Google Shape;1829;p24"/>
            <p:cNvCxnSpPr>
              <a:stCxn id="1797" idx="6"/>
              <a:endCxn id="1824" idx="2"/>
            </p:cNvCxnSpPr>
            <p:nvPr/>
          </p:nvCxnSpPr>
          <p:spPr>
            <a:xfrm>
              <a:off x="3170997" y="3617177"/>
              <a:ext cx="1390200" cy="110700"/>
            </a:xfrm>
            <a:prstGeom prst="straightConnector1">
              <a:avLst/>
            </a:prstGeom>
            <a:noFill/>
            <a:ln w="9525" cap="flat" cmpd="sng">
              <a:solidFill>
                <a:srgbClr val="868686"/>
              </a:solidFill>
              <a:prstDash val="solid"/>
              <a:round/>
              <a:headEnd type="none" w="sm" len="sm"/>
              <a:tailEnd type="none" w="sm" len="sm"/>
            </a:ln>
          </p:spPr>
        </p:cxnSp>
        <p:cxnSp>
          <p:nvCxnSpPr>
            <p:cNvPr id="1830" name="Google Shape;1830;p24"/>
            <p:cNvCxnSpPr>
              <a:stCxn id="1799" idx="6"/>
              <a:endCxn id="1824" idx="2"/>
            </p:cNvCxnSpPr>
            <p:nvPr/>
          </p:nvCxnSpPr>
          <p:spPr>
            <a:xfrm>
              <a:off x="3170996" y="3321705"/>
              <a:ext cx="1390200" cy="406200"/>
            </a:xfrm>
            <a:prstGeom prst="straightConnector1">
              <a:avLst/>
            </a:prstGeom>
            <a:noFill/>
            <a:ln w="9525" cap="flat" cmpd="sng">
              <a:solidFill>
                <a:srgbClr val="868686"/>
              </a:solidFill>
              <a:prstDash val="solid"/>
              <a:round/>
              <a:headEnd type="none" w="sm" len="sm"/>
              <a:tailEnd type="none" w="sm" len="sm"/>
            </a:ln>
          </p:spPr>
        </p:cxnSp>
        <p:cxnSp>
          <p:nvCxnSpPr>
            <p:cNvPr id="1831" name="Google Shape;1831;p24"/>
            <p:cNvCxnSpPr>
              <a:stCxn id="1801" idx="6"/>
              <a:endCxn id="1824" idx="2"/>
            </p:cNvCxnSpPr>
            <p:nvPr/>
          </p:nvCxnSpPr>
          <p:spPr>
            <a:xfrm>
              <a:off x="3170997" y="3026234"/>
              <a:ext cx="1390200" cy="701400"/>
            </a:xfrm>
            <a:prstGeom prst="straightConnector1">
              <a:avLst/>
            </a:prstGeom>
            <a:noFill/>
            <a:ln w="9525" cap="flat" cmpd="sng">
              <a:solidFill>
                <a:srgbClr val="868686"/>
              </a:solidFill>
              <a:prstDash val="solid"/>
              <a:round/>
              <a:headEnd type="none" w="sm" len="sm"/>
              <a:tailEnd type="none" w="sm" len="sm"/>
            </a:ln>
          </p:spPr>
        </p:cxnSp>
        <p:cxnSp>
          <p:nvCxnSpPr>
            <p:cNvPr id="1832" name="Google Shape;1832;p24"/>
            <p:cNvCxnSpPr>
              <a:stCxn id="1803" idx="6"/>
              <a:endCxn id="1824" idx="2"/>
            </p:cNvCxnSpPr>
            <p:nvPr/>
          </p:nvCxnSpPr>
          <p:spPr>
            <a:xfrm>
              <a:off x="3170996" y="2730763"/>
              <a:ext cx="1390200" cy="996900"/>
            </a:xfrm>
            <a:prstGeom prst="straightConnector1">
              <a:avLst/>
            </a:prstGeom>
            <a:noFill/>
            <a:ln w="9525" cap="flat" cmpd="sng">
              <a:solidFill>
                <a:srgbClr val="868686"/>
              </a:solidFill>
              <a:prstDash val="solid"/>
              <a:round/>
              <a:headEnd type="none" w="sm" len="sm"/>
              <a:tailEnd type="none" w="sm" len="sm"/>
            </a:ln>
          </p:spPr>
        </p:cxnSp>
        <p:cxnSp>
          <p:nvCxnSpPr>
            <p:cNvPr id="1833" name="Google Shape;1833;p24"/>
            <p:cNvCxnSpPr>
              <a:stCxn id="1805" idx="6"/>
              <a:endCxn id="1824" idx="2"/>
            </p:cNvCxnSpPr>
            <p:nvPr/>
          </p:nvCxnSpPr>
          <p:spPr>
            <a:xfrm>
              <a:off x="3170996" y="2435291"/>
              <a:ext cx="1390200" cy="1292400"/>
            </a:xfrm>
            <a:prstGeom prst="straightConnector1">
              <a:avLst/>
            </a:prstGeom>
            <a:noFill/>
            <a:ln w="9525" cap="flat" cmpd="sng">
              <a:solidFill>
                <a:srgbClr val="868686"/>
              </a:solidFill>
              <a:prstDash val="solid"/>
              <a:round/>
              <a:headEnd type="none" w="sm" len="sm"/>
              <a:tailEnd type="none" w="sm" len="sm"/>
            </a:ln>
          </p:spPr>
        </p:cxnSp>
        <p:cxnSp>
          <p:nvCxnSpPr>
            <p:cNvPr id="1834" name="Google Shape;1834;p24"/>
            <p:cNvCxnSpPr>
              <a:stCxn id="1807" idx="6"/>
              <a:endCxn id="1824" idx="2"/>
            </p:cNvCxnSpPr>
            <p:nvPr/>
          </p:nvCxnSpPr>
          <p:spPr>
            <a:xfrm>
              <a:off x="3163127" y="2139820"/>
              <a:ext cx="1398300" cy="1587900"/>
            </a:xfrm>
            <a:prstGeom prst="straightConnector1">
              <a:avLst/>
            </a:prstGeom>
            <a:noFill/>
            <a:ln w="9525" cap="flat" cmpd="sng">
              <a:solidFill>
                <a:srgbClr val="868686"/>
              </a:solidFill>
              <a:prstDash val="solid"/>
              <a:round/>
              <a:headEnd type="none" w="sm" len="sm"/>
              <a:tailEnd type="none" w="sm" len="sm"/>
            </a:ln>
          </p:spPr>
        </p:cxnSp>
        <p:cxnSp>
          <p:nvCxnSpPr>
            <p:cNvPr id="1835" name="Google Shape;1835;p24"/>
            <p:cNvCxnSpPr>
              <a:stCxn id="1809" idx="6"/>
              <a:endCxn id="1824" idx="2"/>
            </p:cNvCxnSpPr>
            <p:nvPr/>
          </p:nvCxnSpPr>
          <p:spPr>
            <a:xfrm>
              <a:off x="3163127" y="1844351"/>
              <a:ext cx="1398300" cy="1883400"/>
            </a:xfrm>
            <a:prstGeom prst="straightConnector1">
              <a:avLst/>
            </a:prstGeom>
            <a:noFill/>
            <a:ln w="9525" cap="flat" cmpd="sng">
              <a:solidFill>
                <a:srgbClr val="868686"/>
              </a:solidFill>
              <a:prstDash val="solid"/>
              <a:round/>
              <a:headEnd type="none" w="sm" len="sm"/>
              <a:tailEnd type="none" w="sm" len="sm"/>
            </a:ln>
          </p:spPr>
        </p:cxnSp>
        <p:cxnSp>
          <p:nvCxnSpPr>
            <p:cNvPr id="1836" name="Google Shape;1836;p24"/>
            <p:cNvCxnSpPr>
              <a:stCxn id="1786" idx="6"/>
              <a:endCxn id="1837" idx="2"/>
            </p:cNvCxnSpPr>
            <p:nvPr/>
          </p:nvCxnSpPr>
          <p:spPr>
            <a:xfrm rot="10800000" flipH="1">
              <a:off x="3178866" y="3313732"/>
              <a:ext cx="1382400" cy="1780800"/>
            </a:xfrm>
            <a:prstGeom prst="straightConnector1">
              <a:avLst/>
            </a:prstGeom>
            <a:noFill/>
            <a:ln w="9525" cap="flat" cmpd="sng">
              <a:solidFill>
                <a:srgbClr val="868686"/>
              </a:solidFill>
              <a:prstDash val="solid"/>
              <a:round/>
              <a:headEnd type="none" w="sm" len="sm"/>
              <a:tailEnd type="none" w="sm" len="sm"/>
            </a:ln>
          </p:spPr>
        </p:cxnSp>
        <p:cxnSp>
          <p:nvCxnSpPr>
            <p:cNvPr id="1838" name="Google Shape;1838;p24"/>
            <p:cNvCxnSpPr>
              <a:stCxn id="1789" idx="6"/>
              <a:endCxn id="1837" idx="2"/>
            </p:cNvCxnSpPr>
            <p:nvPr/>
          </p:nvCxnSpPr>
          <p:spPr>
            <a:xfrm rot="10800000" flipH="1">
              <a:off x="3178867" y="3313761"/>
              <a:ext cx="1382400" cy="1485300"/>
            </a:xfrm>
            <a:prstGeom prst="straightConnector1">
              <a:avLst/>
            </a:prstGeom>
            <a:noFill/>
            <a:ln w="9525" cap="flat" cmpd="sng">
              <a:solidFill>
                <a:srgbClr val="868686"/>
              </a:solidFill>
              <a:prstDash val="solid"/>
              <a:round/>
              <a:headEnd type="none" w="sm" len="sm"/>
              <a:tailEnd type="none" w="sm" len="sm"/>
            </a:ln>
          </p:spPr>
        </p:cxnSp>
        <p:cxnSp>
          <p:nvCxnSpPr>
            <p:cNvPr id="1839" name="Google Shape;1839;p24"/>
            <p:cNvCxnSpPr>
              <a:stCxn id="1791" idx="6"/>
              <a:endCxn id="1837" idx="2"/>
            </p:cNvCxnSpPr>
            <p:nvPr/>
          </p:nvCxnSpPr>
          <p:spPr>
            <a:xfrm rot="10800000" flipH="1">
              <a:off x="3178866" y="3313790"/>
              <a:ext cx="1382400" cy="1189800"/>
            </a:xfrm>
            <a:prstGeom prst="straightConnector1">
              <a:avLst/>
            </a:prstGeom>
            <a:noFill/>
            <a:ln w="9525" cap="flat" cmpd="sng">
              <a:solidFill>
                <a:srgbClr val="868686"/>
              </a:solidFill>
              <a:prstDash val="solid"/>
              <a:round/>
              <a:headEnd type="none" w="sm" len="sm"/>
              <a:tailEnd type="none" w="sm" len="sm"/>
            </a:ln>
          </p:spPr>
        </p:cxnSp>
        <p:cxnSp>
          <p:nvCxnSpPr>
            <p:cNvPr id="1840" name="Google Shape;1840;p24"/>
            <p:cNvCxnSpPr>
              <a:stCxn id="1793" idx="6"/>
              <a:endCxn id="1837" idx="2"/>
            </p:cNvCxnSpPr>
            <p:nvPr/>
          </p:nvCxnSpPr>
          <p:spPr>
            <a:xfrm rot="10800000" flipH="1">
              <a:off x="3178866" y="3313819"/>
              <a:ext cx="1382400" cy="894300"/>
            </a:xfrm>
            <a:prstGeom prst="straightConnector1">
              <a:avLst/>
            </a:prstGeom>
            <a:noFill/>
            <a:ln w="9525" cap="flat" cmpd="sng">
              <a:solidFill>
                <a:srgbClr val="868686"/>
              </a:solidFill>
              <a:prstDash val="solid"/>
              <a:round/>
              <a:headEnd type="none" w="sm" len="sm"/>
              <a:tailEnd type="none" w="sm" len="sm"/>
            </a:ln>
          </p:spPr>
        </p:cxnSp>
        <p:cxnSp>
          <p:nvCxnSpPr>
            <p:cNvPr id="1841" name="Google Shape;1841;p24"/>
            <p:cNvCxnSpPr>
              <a:stCxn id="1795" idx="6"/>
              <a:endCxn id="1837" idx="2"/>
            </p:cNvCxnSpPr>
            <p:nvPr/>
          </p:nvCxnSpPr>
          <p:spPr>
            <a:xfrm rot="10800000" flipH="1">
              <a:off x="3170997" y="3313848"/>
              <a:ext cx="1390200" cy="598800"/>
            </a:xfrm>
            <a:prstGeom prst="straightConnector1">
              <a:avLst/>
            </a:prstGeom>
            <a:noFill/>
            <a:ln w="9525" cap="flat" cmpd="sng">
              <a:solidFill>
                <a:srgbClr val="868686"/>
              </a:solidFill>
              <a:prstDash val="solid"/>
              <a:round/>
              <a:headEnd type="none" w="sm" len="sm"/>
              <a:tailEnd type="none" w="sm" len="sm"/>
            </a:ln>
          </p:spPr>
        </p:cxnSp>
        <p:cxnSp>
          <p:nvCxnSpPr>
            <p:cNvPr id="1842" name="Google Shape;1842;p24"/>
            <p:cNvCxnSpPr>
              <a:stCxn id="1797" idx="6"/>
              <a:endCxn id="1837" idx="2"/>
            </p:cNvCxnSpPr>
            <p:nvPr/>
          </p:nvCxnSpPr>
          <p:spPr>
            <a:xfrm rot="10800000" flipH="1">
              <a:off x="3170997" y="3313877"/>
              <a:ext cx="1390200" cy="303300"/>
            </a:xfrm>
            <a:prstGeom prst="straightConnector1">
              <a:avLst/>
            </a:prstGeom>
            <a:noFill/>
            <a:ln w="9525" cap="flat" cmpd="sng">
              <a:solidFill>
                <a:srgbClr val="868686"/>
              </a:solidFill>
              <a:prstDash val="solid"/>
              <a:round/>
              <a:headEnd type="none" w="sm" len="sm"/>
              <a:tailEnd type="none" w="sm" len="sm"/>
            </a:ln>
          </p:spPr>
        </p:cxnSp>
        <p:cxnSp>
          <p:nvCxnSpPr>
            <p:cNvPr id="1843" name="Google Shape;1843;p24"/>
            <p:cNvCxnSpPr>
              <a:stCxn id="1799" idx="6"/>
              <a:endCxn id="1837" idx="2"/>
            </p:cNvCxnSpPr>
            <p:nvPr/>
          </p:nvCxnSpPr>
          <p:spPr>
            <a:xfrm rot="10800000" flipH="1">
              <a:off x="3170996" y="3313905"/>
              <a:ext cx="1390200" cy="7800"/>
            </a:xfrm>
            <a:prstGeom prst="straightConnector1">
              <a:avLst/>
            </a:prstGeom>
            <a:noFill/>
            <a:ln w="9525" cap="flat" cmpd="sng">
              <a:solidFill>
                <a:srgbClr val="868686"/>
              </a:solidFill>
              <a:prstDash val="solid"/>
              <a:round/>
              <a:headEnd type="none" w="sm" len="sm"/>
              <a:tailEnd type="none" w="sm" len="sm"/>
            </a:ln>
          </p:spPr>
        </p:cxnSp>
        <p:cxnSp>
          <p:nvCxnSpPr>
            <p:cNvPr id="1844" name="Google Shape;1844;p24"/>
            <p:cNvCxnSpPr>
              <a:stCxn id="1801" idx="6"/>
              <a:endCxn id="1837" idx="2"/>
            </p:cNvCxnSpPr>
            <p:nvPr/>
          </p:nvCxnSpPr>
          <p:spPr>
            <a:xfrm>
              <a:off x="3170997" y="3026234"/>
              <a:ext cx="1390200" cy="287700"/>
            </a:xfrm>
            <a:prstGeom prst="straightConnector1">
              <a:avLst/>
            </a:prstGeom>
            <a:noFill/>
            <a:ln w="9525" cap="flat" cmpd="sng">
              <a:solidFill>
                <a:srgbClr val="868686"/>
              </a:solidFill>
              <a:prstDash val="solid"/>
              <a:round/>
              <a:headEnd type="none" w="sm" len="sm"/>
              <a:tailEnd type="none" w="sm" len="sm"/>
            </a:ln>
          </p:spPr>
        </p:cxnSp>
        <p:cxnSp>
          <p:nvCxnSpPr>
            <p:cNvPr id="1845" name="Google Shape;1845;p24"/>
            <p:cNvCxnSpPr>
              <a:stCxn id="1803" idx="6"/>
              <a:endCxn id="1837" idx="2"/>
            </p:cNvCxnSpPr>
            <p:nvPr/>
          </p:nvCxnSpPr>
          <p:spPr>
            <a:xfrm>
              <a:off x="3170996" y="2730763"/>
              <a:ext cx="1390200" cy="582900"/>
            </a:xfrm>
            <a:prstGeom prst="straightConnector1">
              <a:avLst/>
            </a:prstGeom>
            <a:noFill/>
            <a:ln w="9525" cap="flat" cmpd="sng">
              <a:solidFill>
                <a:srgbClr val="868686"/>
              </a:solidFill>
              <a:prstDash val="solid"/>
              <a:round/>
              <a:headEnd type="none" w="sm" len="sm"/>
              <a:tailEnd type="none" w="sm" len="sm"/>
            </a:ln>
          </p:spPr>
        </p:cxnSp>
        <p:cxnSp>
          <p:nvCxnSpPr>
            <p:cNvPr id="1846" name="Google Shape;1846;p24"/>
            <p:cNvCxnSpPr>
              <a:stCxn id="1805" idx="6"/>
              <a:endCxn id="1837" idx="2"/>
            </p:cNvCxnSpPr>
            <p:nvPr/>
          </p:nvCxnSpPr>
          <p:spPr>
            <a:xfrm>
              <a:off x="3170996" y="2435291"/>
              <a:ext cx="1390200" cy="878400"/>
            </a:xfrm>
            <a:prstGeom prst="straightConnector1">
              <a:avLst/>
            </a:prstGeom>
            <a:noFill/>
            <a:ln w="9525" cap="flat" cmpd="sng">
              <a:solidFill>
                <a:srgbClr val="868686"/>
              </a:solidFill>
              <a:prstDash val="solid"/>
              <a:round/>
              <a:headEnd type="none" w="sm" len="sm"/>
              <a:tailEnd type="none" w="sm" len="sm"/>
            </a:ln>
          </p:spPr>
        </p:cxnSp>
        <p:cxnSp>
          <p:nvCxnSpPr>
            <p:cNvPr id="1847" name="Google Shape;1847;p24"/>
            <p:cNvCxnSpPr>
              <a:stCxn id="1805" idx="6"/>
              <a:endCxn id="1837" idx="2"/>
            </p:cNvCxnSpPr>
            <p:nvPr/>
          </p:nvCxnSpPr>
          <p:spPr>
            <a:xfrm>
              <a:off x="3170996" y="2435291"/>
              <a:ext cx="1390200" cy="878400"/>
            </a:xfrm>
            <a:prstGeom prst="straightConnector1">
              <a:avLst/>
            </a:prstGeom>
            <a:noFill/>
            <a:ln w="9525" cap="flat" cmpd="sng">
              <a:solidFill>
                <a:srgbClr val="868686"/>
              </a:solidFill>
              <a:prstDash val="solid"/>
              <a:round/>
              <a:headEnd type="none" w="sm" len="sm"/>
              <a:tailEnd type="none" w="sm" len="sm"/>
            </a:ln>
          </p:spPr>
        </p:cxnSp>
        <p:cxnSp>
          <p:nvCxnSpPr>
            <p:cNvPr id="1848" name="Google Shape;1848;p24"/>
            <p:cNvCxnSpPr>
              <a:stCxn id="1807" idx="6"/>
              <a:endCxn id="1837" idx="2"/>
            </p:cNvCxnSpPr>
            <p:nvPr/>
          </p:nvCxnSpPr>
          <p:spPr>
            <a:xfrm>
              <a:off x="3163127" y="2139820"/>
              <a:ext cx="1398300" cy="1173900"/>
            </a:xfrm>
            <a:prstGeom prst="straightConnector1">
              <a:avLst/>
            </a:prstGeom>
            <a:noFill/>
            <a:ln w="9525" cap="flat" cmpd="sng">
              <a:solidFill>
                <a:srgbClr val="868686"/>
              </a:solidFill>
              <a:prstDash val="solid"/>
              <a:round/>
              <a:headEnd type="none" w="sm" len="sm"/>
              <a:tailEnd type="none" w="sm" len="sm"/>
            </a:ln>
          </p:spPr>
        </p:cxnSp>
        <p:cxnSp>
          <p:nvCxnSpPr>
            <p:cNvPr id="1849" name="Google Shape;1849;p24"/>
            <p:cNvCxnSpPr>
              <a:stCxn id="1809" idx="6"/>
              <a:endCxn id="1837" idx="2"/>
            </p:cNvCxnSpPr>
            <p:nvPr/>
          </p:nvCxnSpPr>
          <p:spPr>
            <a:xfrm>
              <a:off x="3163127" y="1844351"/>
              <a:ext cx="1398300" cy="1469400"/>
            </a:xfrm>
            <a:prstGeom prst="straightConnector1">
              <a:avLst/>
            </a:prstGeom>
            <a:noFill/>
            <a:ln w="9525" cap="flat" cmpd="sng">
              <a:solidFill>
                <a:srgbClr val="868686"/>
              </a:solidFill>
              <a:prstDash val="solid"/>
              <a:round/>
              <a:headEnd type="none" w="sm" len="sm"/>
              <a:tailEnd type="none" w="sm" len="sm"/>
            </a:ln>
          </p:spPr>
        </p:cxnSp>
        <p:cxnSp>
          <p:nvCxnSpPr>
            <p:cNvPr id="1850" name="Google Shape;1850;p24"/>
            <p:cNvCxnSpPr>
              <a:stCxn id="1786" idx="6"/>
              <a:endCxn id="1851" idx="2"/>
            </p:cNvCxnSpPr>
            <p:nvPr/>
          </p:nvCxnSpPr>
          <p:spPr>
            <a:xfrm rot="10800000" flipH="1">
              <a:off x="3178866" y="2899732"/>
              <a:ext cx="1382400" cy="2194800"/>
            </a:xfrm>
            <a:prstGeom prst="straightConnector1">
              <a:avLst/>
            </a:prstGeom>
            <a:noFill/>
            <a:ln w="9525" cap="flat" cmpd="sng">
              <a:solidFill>
                <a:srgbClr val="868686"/>
              </a:solidFill>
              <a:prstDash val="solid"/>
              <a:round/>
              <a:headEnd type="none" w="sm" len="sm"/>
              <a:tailEnd type="none" w="sm" len="sm"/>
            </a:ln>
          </p:spPr>
        </p:cxnSp>
        <p:cxnSp>
          <p:nvCxnSpPr>
            <p:cNvPr id="1852" name="Google Shape;1852;p24"/>
            <p:cNvCxnSpPr>
              <a:stCxn id="1789" idx="6"/>
              <a:endCxn id="1851" idx="2"/>
            </p:cNvCxnSpPr>
            <p:nvPr/>
          </p:nvCxnSpPr>
          <p:spPr>
            <a:xfrm rot="10800000" flipH="1">
              <a:off x="3178867" y="2899761"/>
              <a:ext cx="1382400" cy="1899300"/>
            </a:xfrm>
            <a:prstGeom prst="straightConnector1">
              <a:avLst/>
            </a:prstGeom>
            <a:noFill/>
            <a:ln w="9525" cap="flat" cmpd="sng">
              <a:solidFill>
                <a:srgbClr val="868686"/>
              </a:solidFill>
              <a:prstDash val="solid"/>
              <a:round/>
              <a:headEnd type="none" w="sm" len="sm"/>
              <a:tailEnd type="none" w="sm" len="sm"/>
            </a:ln>
          </p:spPr>
        </p:cxnSp>
        <p:cxnSp>
          <p:nvCxnSpPr>
            <p:cNvPr id="1853" name="Google Shape;1853;p24"/>
            <p:cNvCxnSpPr>
              <a:stCxn id="1791" idx="6"/>
              <a:endCxn id="1851" idx="2"/>
            </p:cNvCxnSpPr>
            <p:nvPr/>
          </p:nvCxnSpPr>
          <p:spPr>
            <a:xfrm rot="10800000" flipH="1">
              <a:off x="3178866" y="2899790"/>
              <a:ext cx="1382400" cy="1603800"/>
            </a:xfrm>
            <a:prstGeom prst="straightConnector1">
              <a:avLst/>
            </a:prstGeom>
            <a:noFill/>
            <a:ln w="9525" cap="flat" cmpd="sng">
              <a:solidFill>
                <a:srgbClr val="868686"/>
              </a:solidFill>
              <a:prstDash val="solid"/>
              <a:round/>
              <a:headEnd type="none" w="sm" len="sm"/>
              <a:tailEnd type="none" w="sm" len="sm"/>
            </a:ln>
          </p:spPr>
        </p:cxnSp>
        <p:cxnSp>
          <p:nvCxnSpPr>
            <p:cNvPr id="1854" name="Google Shape;1854;p24"/>
            <p:cNvCxnSpPr>
              <a:stCxn id="1793" idx="6"/>
              <a:endCxn id="1851" idx="2"/>
            </p:cNvCxnSpPr>
            <p:nvPr/>
          </p:nvCxnSpPr>
          <p:spPr>
            <a:xfrm rot="10800000" flipH="1">
              <a:off x="3178866" y="2899819"/>
              <a:ext cx="1382400" cy="1308300"/>
            </a:xfrm>
            <a:prstGeom prst="straightConnector1">
              <a:avLst/>
            </a:prstGeom>
            <a:noFill/>
            <a:ln w="9525" cap="flat" cmpd="sng">
              <a:solidFill>
                <a:srgbClr val="868686"/>
              </a:solidFill>
              <a:prstDash val="solid"/>
              <a:round/>
              <a:headEnd type="none" w="sm" len="sm"/>
              <a:tailEnd type="none" w="sm" len="sm"/>
            </a:ln>
          </p:spPr>
        </p:cxnSp>
        <p:cxnSp>
          <p:nvCxnSpPr>
            <p:cNvPr id="1855" name="Google Shape;1855;p24"/>
            <p:cNvCxnSpPr>
              <a:stCxn id="1795" idx="6"/>
              <a:endCxn id="1851" idx="2"/>
            </p:cNvCxnSpPr>
            <p:nvPr/>
          </p:nvCxnSpPr>
          <p:spPr>
            <a:xfrm rot="10800000" flipH="1">
              <a:off x="3170997" y="2899848"/>
              <a:ext cx="1390200" cy="1012800"/>
            </a:xfrm>
            <a:prstGeom prst="straightConnector1">
              <a:avLst/>
            </a:prstGeom>
            <a:noFill/>
            <a:ln w="9525" cap="flat" cmpd="sng">
              <a:solidFill>
                <a:srgbClr val="868686"/>
              </a:solidFill>
              <a:prstDash val="solid"/>
              <a:round/>
              <a:headEnd type="none" w="sm" len="sm"/>
              <a:tailEnd type="none" w="sm" len="sm"/>
            </a:ln>
          </p:spPr>
        </p:cxnSp>
        <p:cxnSp>
          <p:nvCxnSpPr>
            <p:cNvPr id="1856" name="Google Shape;1856;p24"/>
            <p:cNvCxnSpPr>
              <a:stCxn id="1797" idx="6"/>
              <a:endCxn id="1851" idx="2"/>
            </p:cNvCxnSpPr>
            <p:nvPr/>
          </p:nvCxnSpPr>
          <p:spPr>
            <a:xfrm rot="10800000" flipH="1">
              <a:off x="3170997" y="2899877"/>
              <a:ext cx="1390200" cy="717300"/>
            </a:xfrm>
            <a:prstGeom prst="straightConnector1">
              <a:avLst/>
            </a:prstGeom>
            <a:noFill/>
            <a:ln w="9525" cap="flat" cmpd="sng">
              <a:solidFill>
                <a:srgbClr val="868686"/>
              </a:solidFill>
              <a:prstDash val="solid"/>
              <a:round/>
              <a:headEnd type="none" w="sm" len="sm"/>
              <a:tailEnd type="none" w="sm" len="sm"/>
            </a:ln>
          </p:spPr>
        </p:cxnSp>
        <p:cxnSp>
          <p:nvCxnSpPr>
            <p:cNvPr id="1857" name="Google Shape;1857;p24"/>
            <p:cNvCxnSpPr>
              <a:stCxn id="1799" idx="6"/>
              <a:endCxn id="1851" idx="2"/>
            </p:cNvCxnSpPr>
            <p:nvPr/>
          </p:nvCxnSpPr>
          <p:spPr>
            <a:xfrm rot="10800000" flipH="1">
              <a:off x="3170996" y="2899905"/>
              <a:ext cx="1390200" cy="421800"/>
            </a:xfrm>
            <a:prstGeom prst="straightConnector1">
              <a:avLst/>
            </a:prstGeom>
            <a:noFill/>
            <a:ln w="9525" cap="flat" cmpd="sng">
              <a:solidFill>
                <a:srgbClr val="868686"/>
              </a:solidFill>
              <a:prstDash val="solid"/>
              <a:round/>
              <a:headEnd type="none" w="sm" len="sm"/>
              <a:tailEnd type="none" w="sm" len="sm"/>
            </a:ln>
          </p:spPr>
        </p:cxnSp>
        <p:cxnSp>
          <p:nvCxnSpPr>
            <p:cNvPr id="1858" name="Google Shape;1858;p24"/>
            <p:cNvCxnSpPr>
              <a:stCxn id="1801" idx="6"/>
              <a:endCxn id="1851" idx="2"/>
            </p:cNvCxnSpPr>
            <p:nvPr/>
          </p:nvCxnSpPr>
          <p:spPr>
            <a:xfrm rot="10800000" flipH="1">
              <a:off x="3170997" y="2899934"/>
              <a:ext cx="1390200" cy="126300"/>
            </a:xfrm>
            <a:prstGeom prst="straightConnector1">
              <a:avLst/>
            </a:prstGeom>
            <a:noFill/>
            <a:ln w="9525" cap="flat" cmpd="sng">
              <a:solidFill>
                <a:srgbClr val="868686"/>
              </a:solidFill>
              <a:prstDash val="solid"/>
              <a:round/>
              <a:headEnd type="none" w="sm" len="sm"/>
              <a:tailEnd type="none" w="sm" len="sm"/>
            </a:ln>
          </p:spPr>
        </p:cxnSp>
        <p:cxnSp>
          <p:nvCxnSpPr>
            <p:cNvPr id="1859" name="Google Shape;1859;p24"/>
            <p:cNvCxnSpPr>
              <a:stCxn id="1803" idx="6"/>
              <a:endCxn id="1851" idx="2"/>
            </p:cNvCxnSpPr>
            <p:nvPr/>
          </p:nvCxnSpPr>
          <p:spPr>
            <a:xfrm>
              <a:off x="3170996" y="2730763"/>
              <a:ext cx="1390200" cy="169200"/>
            </a:xfrm>
            <a:prstGeom prst="straightConnector1">
              <a:avLst/>
            </a:prstGeom>
            <a:noFill/>
            <a:ln w="9525" cap="flat" cmpd="sng">
              <a:solidFill>
                <a:srgbClr val="868686"/>
              </a:solidFill>
              <a:prstDash val="solid"/>
              <a:round/>
              <a:headEnd type="none" w="sm" len="sm"/>
              <a:tailEnd type="none" w="sm" len="sm"/>
            </a:ln>
          </p:spPr>
        </p:cxnSp>
        <p:cxnSp>
          <p:nvCxnSpPr>
            <p:cNvPr id="1860" name="Google Shape;1860;p24"/>
            <p:cNvCxnSpPr>
              <a:stCxn id="1805" idx="6"/>
              <a:endCxn id="1851" idx="2"/>
            </p:cNvCxnSpPr>
            <p:nvPr/>
          </p:nvCxnSpPr>
          <p:spPr>
            <a:xfrm>
              <a:off x="3170996" y="2435291"/>
              <a:ext cx="1390200" cy="464400"/>
            </a:xfrm>
            <a:prstGeom prst="straightConnector1">
              <a:avLst/>
            </a:prstGeom>
            <a:noFill/>
            <a:ln w="9525" cap="flat" cmpd="sng">
              <a:solidFill>
                <a:srgbClr val="868686"/>
              </a:solidFill>
              <a:prstDash val="solid"/>
              <a:round/>
              <a:headEnd type="none" w="sm" len="sm"/>
              <a:tailEnd type="none" w="sm" len="sm"/>
            </a:ln>
          </p:spPr>
        </p:cxnSp>
        <p:cxnSp>
          <p:nvCxnSpPr>
            <p:cNvPr id="1861" name="Google Shape;1861;p24"/>
            <p:cNvCxnSpPr>
              <a:stCxn id="1807" idx="6"/>
              <a:endCxn id="1851" idx="2"/>
            </p:cNvCxnSpPr>
            <p:nvPr/>
          </p:nvCxnSpPr>
          <p:spPr>
            <a:xfrm>
              <a:off x="3163127" y="2139820"/>
              <a:ext cx="1398300" cy="759900"/>
            </a:xfrm>
            <a:prstGeom prst="straightConnector1">
              <a:avLst/>
            </a:prstGeom>
            <a:noFill/>
            <a:ln w="9525" cap="flat" cmpd="sng">
              <a:solidFill>
                <a:srgbClr val="868686"/>
              </a:solidFill>
              <a:prstDash val="solid"/>
              <a:round/>
              <a:headEnd type="none" w="sm" len="sm"/>
              <a:tailEnd type="none" w="sm" len="sm"/>
            </a:ln>
          </p:spPr>
        </p:cxnSp>
        <p:cxnSp>
          <p:nvCxnSpPr>
            <p:cNvPr id="1862" name="Google Shape;1862;p24"/>
            <p:cNvCxnSpPr>
              <a:stCxn id="1809" idx="6"/>
              <a:endCxn id="1851" idx="2"/>
            </p:cNvCxnSpPr>
            <p:nvPr/>
          </p:nvCxnSpPr>
          <p:spPr>
            <a:xfrm>
              <a:off x="3163127" y="1844351"/>
              <a:ext cx="1398300" cy="1055400"/>
            </a:xfrm>
            <a:prstGeom prst="straightConnector1">
              <a:avLst/>
            </a:prstGeom>
            <a:noFill/>
            <a:ln w="9525" cap="flat" cmpd="sng">
              <a:solidFill>
                <a:srgbClr val="868686"/>
              </a:solidFill>
              <a:prstDash val="solid"/>
              <a:round/>
              <a:headEnd type="none" w="sm" len="sm"/>
              <a:tailEnd type="none" w="sm" len="sm"/>
            </a:ln>
          </p:spPr>
        </p:cxnSp>
        <p:cxnSp>
          <p:nvCxnSpPr>
            <p:cNvPr id="1863" name="Google Shape;1863;p24"/>
            <p:cNvCxnSpPr>
              <a:stCxn id="1786" idx="6"/>
              <a:endCxn id="1864" idx="2"/>
            </p:cNvCxnSpPr>
            <p:nvPr/>
          </p:nvCxnSpPr>
          <p:spPr>
            <a:xfrm rot="10800000" flipH="1">
              <a:off x="3178866" y="2485732"/>
              <a:ext cx="1382400" cy="2608800"/>
            </a:xfrm>
            <a:prstGeom prst="straightConnector1">
              <a:avLst/>
            </a:prstGeom>
            <a:noFill/>
            <a:ln w="9525" cap="flat" cmpd="sng">
              <a:solidFill>
                <a:srgbClr val="868686"/>
              </a:solidFill>
              <a:prstDash val="solid"/>
              <a:round/>
              <a:headEnd type="none" w="sm" len="sm"/>
              <a:tailEnd type="none" w="sm" len="sm"/>
            </a:ln>
          </p:spPr>
        </p:cxnSp>
        <p:cxnSp>
          <p:nvCxnSpPr>
            <p:cNvPr id="1865" name="Google Shape;1865;p24"/>
            <p:cNvCxnSpPr>
              <a:stCxn id="1789" idx="6"/>
              <a:endCxn id="1864" idx="2"/>
            </p:cNvCxnSpPr>
            <p:nvPr/>
          </p:nvCxnSpPr>
          <p:spPr>
            <a:xfrm rot="10800000" flipH="1">
              <a:off x="3178867" y="2485761"/>
              <a:ext cx="1382400" cy="2313300"/>
            </a:xfrm>
            <a:prstGeom prst="straightConnector1">
              <a:avLst/>
            </a:prstGeom>
            <a:noFill/>
            <a:ln w="9525" cap="flat" cmpd="sng">
              <a:solidFill>
                <a:srgbClr val="868686"/>
              </a:solidFill>
              <a:prstDash val="solid"/>
              <a:round/>
              <a:headEnd type="none" w="sm" len="sm"/>
              <a:tailEnd type="none" w="sm" len="sm"/>
            </a:ln>
          </p:spPr>
        </p:cxnSp>
        <p:cxnSp>
          <p:nvCxnSpPr>
            <p:cNvPr id="1866" name="Google Shape;1866;p24"/>
            <p:cNvCxnSpPr>
              <a:stCxn id="1791" idx="6"/>
              <a:endCxn id="1864" idx="2"/>
            </p:cNvCxnSpPr>
            <p:nvPr/>
          </p:nvCxnSpPr>
          <p:spPr>
            <a:xfrm rot="10800000" flipH="1">
              <a:off x="3178866" y="2485790"/>
              <a:ext cx="1382400" cy="2017800"/>
            </a:xfrm>
            <a:prstGeom prst="straightConnector1">
              <a:avLst/>
            </a:prstGeom>
            <a:noFill/>
            <a:ln w="9525" cap="flat" cmpd="sng">
              <a:solidFill>
                <a:srgbClr val="868686"/>
              </a:solidFill>
              <a:prstDash val="solid"/>
              <a:round/>
              <a:headEnd type="none" w="sm" len="sm"/>
              <a:tailEnd type="none" w="sm" len="sm"/>
            </a:ln>
          </p:spPr>
        </p:cxnSp>
        <p:cxnSp>
          <p:nvCxnSpPr>
            <p:cNvPr id="1867" name="Google Shape;1867;p24"/>
            <p:cNvCxnSpPr>
              <a:stCxn id="1793" idx="6"/>
              <a:endCxn id="1864" idx="2"/>
            </p:cNvCxnSpPr>
            <p:nvPr/>
          </p:nvCxnSpPr>
          <p:spPr>
            <a:xfrm rot="10800000" flipH="1">
              <a:off x="3178866" y="2485819"/>
              <a:ext cx="1382400" cy="1722300"/>
            </a:xfrm>
            <a:prstGeom prst="straightConnector1">
              <a:avLst/>
            </a:prstGeom>
            <a:noFill/>
            <a:ln w="9525" cap="flat" cmpd="sng">
              <a:solidFill>
                <a:srgbClr val="868686"/>
              </a:solidFill>
              <a:prstDash val="solid"/>
              <a:round/>
              <a:headEnd type="none" w="sm" len="sm"/>
              <a:tailEnd type="none" w="sm" len="sm"/>
            </a:ln>
          </p:spPr>
        </p:cxnSp>
        <p:cxnSp>
          <p:nvCxnSpPr>
            <p:cNvPr id="1868" name="Google Shape;1868;p24"/>
            <p:cNvCxnSpPr>
              <a:stCxn id="1795" idx="6"/>
              <a:endCxn id="1864" idx="2"/>
            </p:cNvCxnSpPr>
            <p:nvPr/>
          </p:nvCxnSpPr>
          <p:spPr>
            <a:xfrm rot="10800000" flipH="1">
              <a:off x="3170997" y="2485848"/>
              <a:ext cx="1390200" cy="1426800"/>
            </a:xfrm>
            <a:prstGeom prst="straightConnector1">
              <a:avLst/>
            </a:prstGeom>
            <a:noFill/>
            <a:ln w="9525" cap="flat" cmpd="sng">
              <a:solidFill>
                <a:srgbClr val="868686"/>
              </a:solidFill>
              <a:prstDash val="solid"/>
              <a:round/>
              <a:headEnd type="none" w="sm" len="sm"/>
              <a:tailEnd type="none" w="sm" len="sm"/>
            </a:ln>
          </p:spPr>
        </p:cxnSp>
        <p:cxnSp>
          <p:nvCxnSpPr>
            <p:cNvPr id="1869" name="Google Shape;1869;p24"/>
            <p:cNvCxnSpPr>
              <a:stCxn id="1797" idx="6"/>
              <a:endCxn id="1864" idx="2"/>
            </p:cNvCxnSpPr>
            <p:nvPr/>
          </p:nvCxnSpPr>
          <p:spPr>
            <a:xfrm rot="10800000" flipH="1">
              <a:off x="3170997" y="2485877"/>
              <a:ext cx="1390200" cy="1131300"/>
            </a:xfrm>
            <a:prstGeom prst="straightConnector1">
              <a:avLst/>
            </a:prstGeom>
            <a:noFill/>
            <a:ln w="9525" cap="flat" cmpd="sng">
              <a:solidFill>
                <a:srgbClr val="868686"/>
              </a:solidFill>
              <a:prstDash val="solid"/>
              <a:round/>
              <a:headEnd type="none" w="sm" len="sm"/>
              <a:tailEnd type="none" w="sm" len="sm"/>
            </a:ln>
          </p:spPr>
        </p:cxnSp>
        <p:cxnSp>
          <p:nvCxnSpPr>
            <p:cNvPr id="1870" name="Google Shape;1870;p24"/>
            <p:cNvCxnSpPr>
              <a:stCxn id="1799" idx="6"/>
              <a:endCxn id="1864" idx="2"/>
            </p:cNvCxnSpPr>
            <p:nvPr/>
          </p:nvCxnSpPr>
          <p:spPr>
            <a:xfrm rot="10800000" flipH="1">
              <a:off x="3170996" y="2485905"/>
              <a:ext cx="1390200" cy="835800"/>
            </a:xfrm>
            <a:prstGeom prst="straightConnector1">
              <a:avLst/>
            </a:prstGeom>
            <a:noFill/>
            <a:ln w="9525" cap="flat" cmpd="sng">
              <a:solidFill>
                <a:srgbClr val="868686"/>
              </a:solidFill>
              <a:prstDash val="solid"/>
              <a:round/>
              <a:headEnd type="none" w="sm" len="sm"/>
              <a:tailEnd type="none" w="sm" len="sm"/>
            </a:ln>
          </p:spPr>
        </p:cxnSp>
        <p:cxnSp>
          <p:nvCxnSpPr>
            <p:cNvPr id="1871" name="Google Shape;1871;p24"/>
            <p:cNvCxnSpPr>
              <a:stCxn id="1803" idx="6"/>
              <a:endCxn id="1864" idx="2"/>
            </p:cNvCxnSpPr>
            <p:nvPr/>
          </p:nvCxnSpPr>
          <p:spPr>
            <a:xfrm rot="10800000" flipH="1">
              <a:off x="3170996" y="2485963"/>
              <a:ext cx="1390200" cy="244800"/>
            </a:xfrm>
            <a:prstGeom prst="straightConnector1">
              <a:avLst/>
            </a:prstGeom>
            <a:noFill/>
            <a:ln w="9525" cap="flat" cmpd="sng">
              <a:solidFill>
                <a:srgbClr val="868686"/>
              </a:solidFill>
              <a:prstDash val="solid"/>
              <a:round/>
              <a:headEnd type="none" w="sm" len="sm"/>
              <a:tailEnd type="none" w="sm" len="sm"/>
            </a:ln>
          </p:spPr>
        </p:cxnSp>
        <p:cxnSp>
          <p:nvCxnSpPr>
            <p:cNvPr id="1872" name="Google Shape;1872;p24"/>
            <p:cNvCxnSpPr>
              <a:stCxn id="1805" idx="6"/>
              <a:endCxn id="1864" idx="2"/>
            </p:cNvCxnSpPr>
            <p:nvPr/>
          </p:nvCxnSpPr>
          <p:spPr>
            <a:xfrm>
              <a:off x="3170996" y="2435291"/>
              <a:ext cx="1390200" cy="50700"/>
            </a:xfrm>
            <a:prstGeom prst="straightConnector1">
              <a:avLst/>
            </a:prstGeom>
            <a:noFill/>
            <a:ln w="9525" cap="flat" cmpd="sng">
              <a:solidFill>
                <a:srgbClr val="868686"/>
              </a:solidFill>
              <a:prstDash val="solid"/>
              <a:round/>
              <a:headEnd type="none" w="sm" len="sm"/>
              <a:tailEnd type="none" w="sm" len="sm"/>
            </a:ln>
          </p:spPr>
        </p:cxnSp>
        <p:cxnSp>
          <p:nvCxnSpPr>
            <p:cNvPr id="1873" name="Google Shape;1873;p24"/>
            <p:cNvCxnSpPr>
              <a:stCxn id="1807" idx="6"/>
              <a:endCxn id="1864" idx="2"/>
            </p:cNvCxnSpPr>
            <p:nvPr/>
          </p:nvCxnSpPr>
          <p:spPr>
            <a:xfrm>
              <a:off x="3163127" y="2139820"/>
              <a:ext cx="1398300" cy="345900"/>
            </a:xfrm>
            <a:prstGeom prst="straightConnector1">
              <a:avLst/>
            </a:prstGeom>
            <a:noFill/>
            <a:ln w="9525" cap="flat" cmpd="sng">
              <a:solidFill>
                <a:srgbClr val="868686"/>
              </a:solidFill>
              <a:prstDash val="solid"/>
              <a:round/>
              <a:headEnd type="none" w="sm" len="sm"/>
              <a:tailEnd type="none" w="sm" len="sm"/>
            </a:ln>
          </p:spPr>
        </p:cxnSp>
        <p:cxnSp>
          <p:nvCxnSpPr>
            <p:cNvPr id="1874" name="Google Shape;1874;p24"/>
            <p:cNvCxnSpPr>
              <a:stCxn id="1809" idx="6"/>
              <a:endCxn id="1864" idx="2"/>
            </p:cNvCxnSpPr>
            <p:nvPr/>
          </p:nvCxnSpPr>
          <p:spPr>
            <a:xfrm>
              <a:off x="3163127" y="1844351"/>
              <a:ext cx="1398300" cy="641400"/>
            </a:xfrm>
            <a:prstGeom prst="straightConnector1">
              <a:avLst/>
            </a:prstGeom>
            <a:noFill/>
            <a:ln w="9525" cap="flat" cmpd="sng">
              <a:solidFill>
                <a:srgbClr val="868686"/>
              </a:solidFill>
              <a:prstDash val="solid"/>
              <a:round/>
              <a:headEnd type="none" w="sm" len="sm"/>
              <a:tailEnd type="none" w="sm" len="sm"/>
            </a:ln>
          </p:spPr>
        </p:cxnSp>
        <p:sp>
          <p:nvSpPr>
            <p:cNvPr id="1786" name="Google Shape;1786;p24"/>
            <p:cNvSpPr/>
            <p:nvPr/>
          </p:nvSpPr>
          <p:spPr>
            <a:xfrm>
              <a:off x="2913446" y="4979662"/>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789" name="Google Shape;1789;p24"/>
            <p:cNvSpPr/>
            <p:nvPr/>
          </p:nvSpPr>
          <p:spPr>
            <a:xfrm>
              <a:off x="2913448" y="4684192"/>
              <a:ext cx="265419" cy="22973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791" name="Google Shape;1791;p24"/>
            <p:cNvSpPr/>
            <p:nvPr/>
          </p:nvSpPr>
          <p:spPr>
            <a:xfrm>
              <a:off x="2913446" y="4388720"/>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793" name="Google Shape;1793;p24"/>
            <p:cNvSpPr/>
            <p:nvPr/>
          </p:nvSpPr>
          <p:spPr>
            <a:xfrm>
              <a:off x="2913446" y="4093249"/>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795" name="Google Shape;1795;p24"/>
            <p:cNvSpPr/>
            <p:nvPr/>
          </p:nvSpPr>
          <p:spPr>
            <a:xfrm>
              <a:off x="2905577" y="3797778"/>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797" name="Google Shape;1797;p24"/>
            <p:cNvSpPr/>
            <p:nvPr/>
          </p:nvSpPr>
          <p:spPr>
            <a:xfrm>
              <a:off x="2905577" y="3502307"/>
              <a:ext cx="265420" cy="229739"/>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799" name="Google Shape;1799;p24"/>
            <p:cNvSpPr/>
            <p:nvPr/>
          </p:nvSpPr>
          <p:spPr>
            <a:xfrm>
              <a:off x="2905576" y="320683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01" name="Google Shape;1801;p24"/>
            <p:cNvSpPr/>
            <p:nvPr/>
          </p:nvSpPr>
          <p:spPr>
            <a:xfrm>
              <a:off x="2905578" y="2911365"/>
              <a:ext cx="265419" cy="22973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03" name="Google Shape;1803;p24"/>
            <p:cNvSpPr/>
            <p:nvPr/>
          </p:nvSpPr>
          <p:spPr>
            <a:xfrm>
              <a:off x="2905576" y="261589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05" name="Google Shape;1805;p24"/>
            <p:cNvSpPr/>
            <p:nvPr/>
          </p:nvSpPr>
          <p:spPr>
            <a:xfrm>
              <a:off x="2905576" y="2320421"/>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07" name="Google Shape;1807;p24"/>
            <p:cNvSpPr/>
            <p:nvPr/>
          </p:nvSpPr>
          <p:spPr>
            <a:xfrm>
              <a:off x="2897707" y="2024950"/>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09" name="Google Shape;1809;p24"/>
            <p:cNvSpPr/>
            <p:nvPr/>
          </p:nvSpPr>
          <p:spPr>
            <a:xfrm>
              <a:off x="2897707" y="1729481"/>
              <a:ext cx="265420" cy="229739"/>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1875" name="Google Shape;1875;p24"/>
            <p:cNvCxnSpPr>
              <a:stCxn id="1801" idx="6"/>
              <a:endCxn id="1864" idx="2"/>
            </p:cNvCxnSpPr>
            <p:nvPr/>
          </p:nvCxnSpPr>
          <p:spPr>
            <a:xfrm rot="10800000" flipH="1">
              <a:off x="3170997" y="2485934"/>
              <a:ext cx="1390200" cy="540300"/>
            </a:xfrm>
            <a:prstGeom prst="straightConnector1">
              <a:avLst/>
            </a:prstGeom>
            <a:noFill/>
            <a:ln w="9525" cap="flat" cmpd="sng">
              <a:solidFill>
                <a:srgbClr val="868686"/>
              </a:solidFill>
              <a:prstDash val="solid"/>
              <a:round/>
              <a:headEnd type="none" w="sm" len="sm"/>
              <a:tailEnd type="none" w="sm" len="sm"/>
            </a:ln>
          </p:spPr>
        </p:cxnSp>
        <p:sp>
          <p:nvSpPr>
            <p:cNvPr id="1787" name="Google Shape;1787;p24"/>
            <p:cNvSpPr/>
            <p:nvPr/>
          </p:nvSpPr>
          <p:spPr>
            <a:xfrm>
              <a:off x="4561302" y="444084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11" name="Google Shape;1811;p24"/>
            <p:cNvSpPr/>
            <p:nvPr/>
          </p:nvSpPr>
          <p:spPr>
            <a:xfrm>
              <a:off x="4561302" y="402687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24" name="Google Shape;1824;p24"/>
            <p:cNvSpPr/>
            <p:nvPr/>
          </p:nvSpPr>
          <p:spPr>
            <a:xfrm>
              <a:off x="4561302" y="361290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37" name="Google Shape;1837;p24"/>
            <p:cNvSpPr/>
            <p:nvPr/>
          </p:nvSpPr>
          <p:spPr>
            <a:xfrm>
              <a:off x="4561302" y="319893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51" name="Google Shape;1851;p24"/>
            <p:cNvSpPr/>
            <p:nvPr/>
          </p:nvSpPr>
          <p:spPr>
            <a:xfrm>
              <a:off x="4561302" y="278496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64" name="Google Shape;1864;p24"/>
            <p:cNvSpPr/>
            <p:nvPr/>
          </p:nvSpPr>
          <p:spPr>
            <a:xfrm>
              <a:off x="4561302" y="237099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1876" name="Google Shape;1876;p24"/>
            <p:cNvCxnSpPr>
              <a:stCxn id="1877" idx="6"/>
              <a:endCxn id="1878" idx="6"/>
            </p:cNvCxnSpPr>
            <p:nvPr/>
          </p:nvCxnSpPr>
          <p:spPr>
            <a:xfrm rot="10800000">
              <a:off x="6753460" y="4551484"/>
              <a:ext cx="1389000" cy="538800"/>
            </a:xfrm>
            <a:prstGeom prst="straightConnector1">
              <a:avLst/>
            </a:prstGeom>
            <a:noFill/>
            <a:ln w="9525" cap="flat" cmpd="sng">
              <a:solidFill>
                <a:srgbClr val="868686"/>
              </a:solidFill>
              <a:prstDash val="solid"/>
              <a:round/>
              <a:headEnd type="none" w="sm" len="sm"/>
              <a:tailEnd type="none" w="sm" len="sm"/>
            </a:ln>
          </p:spPr>
        </p:cxnSp>
        <p:cxnSp>
          <p:nvCxnSpPr>
            <p:cNvPr id="1879" name="Google Shape;1879;p24"/>
            <p:cNvCxnSpPr>
              <a:stCxn id="1880" idx="6"/>
              <a:endCxn id="1878" idx="6"/>
            </p:cNvCxnSpPr>
            <p:nvPr/>
          </p:nvCxnSpPr>
          <p:spPr>
            <a:xfrm rot="10800000">
              <a:off x="6753460" y="4551513"/>
              <a:ext cx="1389000" cy="243300"/>
            </a:xfrm>
            <a:prstGeom prst="straightConnector1">
              <a:avLst/>
            </a:prstGeom>
            <a:noFill/>
            <a:ln w="9525" cap="flat" cmpd="sng">
              <a:solidFill>
                <a:srgbClr val="868686"/>
              </a:solidFill>
              <a:prstDash val="solid"/>
              <a:round/>
              <a:headEnd type="none" w="sm" len="sm"/>
              <a:tailEnd type="none" w="sm" len="sm"/>
            </a:ln>
          </p:spPr>
        </p:cxnSp>
        <p:cxnSp>
          <p:nvCxnSpPr>
            <p:cNvPr id="1881" name="Google Shape;1881;p24"/>
            <p:cNvCxnSpPr>
              <a:stCxn id="1882" idx="6"/>
              <a:endCxn id="1878" idx="6"/>
            </p:cNvCxnSpPr>
            <p:nvPr/>
          </p:nvCxnSpPr>
          <p:spPr>
            <a:xfrm flipH="1">
              <a:off x="6753460" y="4499342"/>
              <a:ext cx="1389000" cy="52200"/>
            </a:xfrm>
            <a:prstGeom prst="straightConnector1">
              <a:avLst/>
            </a:prstGeom>
            <a:noFill/>
            <a:ln w="9525" cap="flat" cmpd="sng">
              <a:solidFill>
                <a:srgbClr val="868686"/>
              </a:solidFill>
              <a:prstDash val="solid"/>
              <a:round/>
              <a:headEnd type="none" w="sm" len="sm"/>
              <a:tailEnd type="none" w="sm" len="sm"/>
            </a:ln>
          </p:spPr>
        </p:cxnSp>
        <p:cxnSp>
          <p:nvCxnSpPr>
            <p:cNvPr id="1883" name="Google Shape;1883;p24"/>
            <p:cNvCxnSpPr>
              <a:stCxn id="1884" idx="6"/>
              <a:endCxn id="1878" idx="6"/>
            </p:cNvCxnSpPr>
            <p:nvPr/>
          </p:nvCxnSpPr>
          <p:spPr>
            <a:xfrm flipH="1">
              <a:off x="6753460" y="4203871"/>
              <a:ext cx="1389000" cy="347700"/>
            </a:xfrm>
            <a:prstGeom prst="straightConnector1">
              <a:avLst/>
            </a:prstGeom>
            <a:noFill/>
            <a:ln w="9525" cap="flat" cmpd="sng">
              <a:solidFill>
                <a:srgbClr val="868686"/>
              </a:solidFill>
              <a:prstDash val="solid"/>
              <a:round/>
              <a:headEnd type="none" w="sm" len="sm"/>
              <a:tailEnd type="none" w="sm" len="sm"/>
            </a:ln>
          </p:spPr>
        </p:cxnSp>
        <p:cxnSp>
          <p:nvCxnSpPr>
            <p:cNvPr id="1885" name="Google Shape;1885;p24"/>
            <p:cNvCxnSpPr>
              <a:stCxn id="1886" idx="6"/>
              <a:endCxn id="1878" idx="6"/>
            </p:cNvCxnSpPr>
            <p:nvPr/>
          </p:nvCxnSpPr>
          <p:spPr>
            <a:xfrm flipH="1">
              <a:off x="6753530" y="3908400"/>
              <a:ext cx="1396800" cy="643200"/>
            </a:xfrm>
            <a:prstGeom prst="straightConnector1">
              <a:avLst/>
            </a:prstGeom>
            <a:noFill/>
            <a:ln w="9525" cap="flat" cmpd="sng">
              <a:solidFill>
                <a:srgbClr val="868686"/>
              </a:solidFill>
              <a:prstDash val="solid"/>
              <a:round/>
              <a:headEnd type="none" w="sm" len="sm"/>
              <a:tailEnd type="none" w="sm" len="sm"/>
            </a:ln>
          </p:spPr>
        </p:cxnSp>
        <p:cxnSp>
          <p:nvCxnSpPr>
            <p:cNvPr id="1887" name="Google Shape;1887;p24"/>
            <p:cNvCxnSpPr>
              <a:stCxn id="1888" idx="6"/>
              <a:endCxn id="1878" idx="6"/>
            </p:cNvCxnSpPr>
            <p:nvPr/>
          </p:nvCxnSpPr>
          <p:spPr>
            <a:xfrm flipH="1">
              <a:off x="6753531" y="3612928"/>
              <a:ext cx="1396800" cy="938400"/>
            </a:xfrm>
            <a:prstGeom prst="straightConnector1">
              <a:avLst/>
            </a:prstGeom>
            <a:noFill/>
            <a:ln w="9525" cap="flat" cmpd="sng">
              <a:solidFill>
                <a:srgbClr val="868686"/>
              </a:solidFill>
              <a:prstDash val="solid"/>
              <a:round/>
              <a:headEnd type="none" w="sm" len="sm"/>
              <a:tailEnd type="none" w="sm" len="sm"/>
            </a:ln>
          </p:spPr>
        </p:cxnSp>
        <p:cxnSp>
          <p:nvCxnSpPr>
            <p:cNvPr id="1889" name="Google Shape;1889;p24"/>
            <p:cNvCxnSpPr>
              <a:stCxn id="1890" idx="6"/>
              <a:endCxn id="1878" idx="6"/>
            </p:cNvCxnSpPr>
            <p:nvPr/>
          </p:nvCxnSpPr>
          <p:spPr>
            <a:xfrm flipH="1">
              <a:off x="6753531" y="3317457"/>
              <a:ext cx="1396800" cy="1233900"/>
            </a:xfrm>
            <a:prstGeom prst="straightConnector1">
              <a:avLst/>
            </a:prstGeom>
            <a:noFill/>
            <a:ln w="9525" cap="flat" cmpd="sng">
              <a:solidFill>
                <a:srgbClr val="868686"/>
              </a:solidFill>
              <a:prstDash val="solid"/>
              <a:round/>
              <a:headEnd type="none" w="sm" len="sm"/>
              <a:tailEnd type="none" w="sm" len="sm"/>
            </a:ln>
          </p:spPr>
        </p:cxnSp>
        <p:cxnSp>
          <p:nvCxnSpPr>
            <p:cNvPr id="1891" name="Google Shape;1891;p24"/>
            <p:cNvCxnSpPr>
              <a:stCxn id="1892" idx="6"/>
              <a:endCxn id="1878" idx="6"/>
            </p:cNvCxnSpPr>
            <p:nvPr/>
          </p:nvCxnSpPr>
          <p:spPr>
            <a:xfrm flipH="1">
              <a:off x="6753531" y="3021986"/>
              <a:ext cx="1396800" cy="1529400"/>
            </a:xfrm>
            <a:prstGeom prst="straightConnector1">
              <a:avLst/>
            </a:prstGeom>
            <a:noFill/>
            <a:ln w="9525" cap="flat" cmpd="sng">
              <a:solidFill>
                <a:srgbClr val="868686"/>
              </a:solidFill>
              <a:prstDash val="solid"/>
              <a:round/>
              <a:headEnd type="none" w="sm" len="sm"/>
              <a:tailEnd type="none" w="sm" len="sm"/>
            </a:ln>
          </p:spPr>
        </p:cxnSp>
        <p:cxnSp>
          <p:nvCxnSpPr>
            <p:cNvPr id="1893" name="Google Shape;1893;p24"/>
            <p:cNvCxnSpPr>
              <a:stCxn id="1894" idx="6"/>
              <a:endCxn id="1878" idx="6"/>
            </p:cNvCxnSpPr>
            <p:nvPr/>
          </p:nvCxnSpPr>
          <p:spPr>
            <a:xfrm flipH="1">
              <a:off x="6753531" y="2726515"/>
              <a:ext cx="1396800" cy="1824900"/>
            </a:xfrm>
            <a:prstGeom prst="straightConnector1">
              <a:avLst/>
            </a:prstGeom>
            <a:noFill/>
            <a:ln w="9525" cap="flat" cmpd="sng">
              <a:solidFill>
                <a:srgbClr val="868686"/>
              </a:solidFill>
              <a:prstDash val="solid"/>
              <a:round/>
              <a:headEnd type="none" w="sm" len="sm"/>
              <a:tailEnd type="none" w="sm" len="sm"/>
            </a:ln>
          </p:spPr>
        </p:cxnSp>
        <p:cxnSp>
          <p:nvCxnSpPr>
            <p:cNvPr id="1895" name="Google Shape;1895;p24"/>
            <p:cNvCxnSpPr>
              <a:stCxn id="1896" idx="6"/>
              <a:endCxn id="1878" idx="6"/>
            </p:cNvCxnSpPr>
            <p:nvPr/>
          </p:nvCxnSpPr>
          <p:spPr>
            <a:xfrm flipH="1">
              <a:off x="6753531" y="2431043"/>
              <a:ext cx="1396800" cy="2120400"/>
            </a:xfrm>
            <a:prstGeom prst="straightConnector1">
              <a:avLst/>
            </a:prstGeom>
            <a:noFill/>
            <a:ln w="9525" cap="flat" cmpd="sng">
              <a:solidFill>
                <a:srgbClr val="868686"/>
              </a:solidFill>
              <a:prstDash val="solid"/>
              <a:round/>
              <a:headEnd type="none" w="sm" len="sm"/>
              <a:tailEnd type="none" w="sm" len="sm"/>
            </a:ln>
          </p:spPr>
        </p:cxnSp>
        <p:cxnSp>
          <p:nvCxnSpPr>
            <p:cNvPr id="1897" name="Google Shape;1897;p24"/>
            <p:cNvCxnSpPr>
              <a:stCxn id="1898" idx="6"/>
              <a:endCxn id="1878" idx="6"/>
            </p:cNvCxnSpPr>
            <p:nvPr/>
          </p:nvCxnSpPr>
          <p:spPr>
            <a:xfrm flipH="1">
              <a:off x="6753300" y="2135572"/>
              <a:ext cx="1404900" cy="2415900"/>
            </a:xfrm>
            <a:prstGeom prst="straightConnector1">
              <a:avLst/>
            </a:prstGeom>
            <a:noFill/>
            <a:ln w="9525" cap="flat" cmpd="sng">
              <a:solidFill>
                <a:srgbClr val="868686"/>
              </a:solidFill>
              <a:prstDash val="solid"/>
              <a:round/>
              <a:headEnd type="none" w="sm" len="sm"/>
              <a:tailEnd type="none" w="sm" len="sm"/>
            </a:ln>
          </p:spPr>
        </p:cxnSp>
        <p:cxnSp>
          <p:nvCxnSpPr>
            <p:cNvPr id="1899" name="Google Shape;1899;p24"/>
            <p:cNvCxnSpPr>
              <a:stCxn id="1900" idx="6"/>
              <a:endCxn id="1878" idx="6"/>
            </p:cNvCxnSpPr>
            <p:nvPr/>
          </p:nvCxnSpPr>
          <p:spPr>
            <a:xfrm flipH="1">
              <a:off x="6753300" y="1840103"/>
              <a:ext cx="1404900" cy="2711400"/>
            </a:xfrm>
            <a:prstGeom prst="straightConnector1">
              <a:avLst/>
            </a:prstGeom>
            <a:noFill/>
            <a:ln w="9525" cap="flat" cmpd="sng">
              <a:solidFill>
                <a:srgbClr val="868686"/>
              </a:solidFill>
              <a:prstDash val="solid"/>
              <a:round/>
              <a:headEnd type="none" w="sm" len="sm"/>
              <a:tailEnd type="none" w="sm" len="sm"/>
            </a:ln>
          </p:spPr>
        </p:cxnSp>
        <p:cxnSp>
          <p:nvCxnSpPr>
            <p:cNvPr id="1901" name="Google Shape;1901;p24"/>
            <p:cNvCxnSpPr>
              <a:stCxn id="1877" idx="6"/>
              <a:endCxn id="1902" idx="6"/>
            </p:cNvCxnSpPr>
            <p:nvPr/>
          </p:nvCxnSpPr>
          <p:spPr>
            <a:xfrm rot="10800000">
              <a:off x="6753460" y="4137484"/>
              <a:ext cx="1389000" cy="952800"/>
            </a:xfrm>
            <a:prstGeom prst="straightConnector1">
              <a:avLst/>
            </a:prstGeom>
            <a:noFill/>
            <a:ln w="9525" cap="flat" cmpd="sng">
              <a:solidFill>
                <a:srgbClr val="868686"/>
              </a:solidFill>
              <a:prstDash val="solid"/>
              <a:round/>
              <a:headEnd type="none" w="sm" len="sm"/>
              <a:tailEnd type="none" w="sm" len="sm"/>
            </a:ln>
          </p:spPr>
        </p:cxnSp>
        <p:cxnSp>
          <p:nvCxnSpPr>
            <p:cNvPr id="1903" name="Google Shape;1903;p24"/>
            <p:cNvCxnSpPr>
              <a:stCxn id="1880" idx="6"/>
              <a:endCxn id="1902" idx="6"/>
            </p:cNvCxnSpPr>
            <p:nvPr/>
          </p:nvCxnSpPr>
          <p:spPr>
            <a:xfrm rot="10800000">
              <a:off x="6753460" y="4137513"/>
              <a:ext cx="1389000" cy="657300"/>
            </a:xfrm>
            <a:prstGeom prst="straightConnector1">
              <a:avLst/>
            </a:prstGeom>
            <a:noFill/>
            <a:ln w="9525" cap="flat" cmpd="sng">
              <a:solidFill>
                <a:srgbClr val="868686"/>
              </a:solidFill>
              <a:prstDash val="solid"/>
              <a:round/>
              <a:headEnd type="none" w="sm" len="sm"/>
              <a:tailEnd type="none" w="sm" len="sm"/>
            </a:ln>
          </p:spPr>
        </p:cxnSp>
        <p:cxnSp>
          <p:nvCxnSpPr>
            <p:cNvPr id="1904" name="Google Shape;1904;p24"/>
            <p:cNvCxnSpPr>
              <a:stCxn id="1882" idx="6"/>
              <a:endCxn id="1902" idx="6"/>
            </p:cNvCxnSpPr>
            <p:nvPr/>
          </p:nvCxnSpPr>
          <p:spPr>
            <a:xfrm rot="10800000">
              <a:off x="6753460" y="4137542"/>
              <a:ext cx="1389000" cy="361800"/>
            </a:xfrm>
            <a:prstGeom prst="straightConnector1">
              <a:avLst/>
            </a:prstGeom>
            <a:noFill/>
            <a:ln w="9525" cap="flat" cmpd="sng">
              <a:solidFill>
                <a:srgbClr val="868686"/>
              </a:solidFill>
              <a:prstDash val="solid"/>
              <a:round/>
              <a:headEnd type="none" w="sm" len="sm"/>
              <a:tailEnd type="none" w="sm" len="sm"/>
            </a:ln>
          </p:spPr>
        </p:cxnSp>
        <p:cxnSp>
          <p:nvCxnSpPr>
            <p:cNvPr id="1905" name="Google Shape;1905;p24"/>
            <p:cNvCxnSpPr>
              <a:stCxn id="1884" idx="6"/>
              <a:endCxn id="1902" idx="6"/>
            </p:cNvCxnSpPr>
            <p:nvPr/>
          </p:nvCxnSpPr>
          <p:spPr>
            <a:xfrm rot="10800000">
              <a:off x="6753460" y="4137571"/>
              <a:ext cx="1389000" cy="66300"/>
            </a:xfrm>
            <a:prstGeom prst="straightConnector1">
              <a:avLst/>
            </a:prstGeom>
            <a:noFill/>
            <a:ln w="9525" cap="flat" cmpd="sng">
              <a:solidFill>
                <a:srgbClr val="868686"/>
              </a:solidFill>
              <a:prstDash val="solid"/>
              <a:round/>
              <a:headEnd type="none" w="sm" len="sm"/>
              <a:tailEnd type="none" w="sm" len="sm"/>
            </a:ln>
          </p:spPr>
        </p:cxnSp>
        <p:cxnSp>
          <p:nvCxnSpPr>
            <p:cNvPr id="1906" name="Google Shape;1906;p24"/>
            <p:cNvCxnSpPr>
              <a:stCxn id="1886" idx="6"/>
              <a:endCxn id="1902" idx="6"/>
            </p:cNvCxnSpPr>
            <p:nvPr/>
          </p:nvCxnSpPr>
          <p:spPr>
            <a:xfrm flipH="1">
              <a:off x="6753530" y="3908400"/>
              <a:ext cx="1396800" cy="229200"/>
            </a:xfrm>
            <a:prstGeom prst="straightConnector1">
              <a:avLst/>
            </a:prstGeom>
            <a:noFill/>
            <a:ln w="9525" cap="flat" cmpd="sng">
              <a:solidFill>
                <a:srgbClr val="868686"/>
              </a:solidFill>
              <a:prstDash val="solid"/>
              <a:round/>
              <a:headEnd type="none" w="sm" len="sm"/>
              <a:tailEnd type="none" w="sm" len="sm"/>
            </a:ln>
          </p:spPr>
        </p:cxnSp>
        <p:cxnSp>
          <p:nvCxnSpPr>
            <p:cNvPr id="1907" name="Google Shape;1907;p24"/>
            <p:cNvCxnSpPr>
              <a:stCxn id="1888" idx="6"/>
              <a:endCxn id="1902" idx="6"/>
            </p:cNvCxnSpPr>
            <p:nvPr/>
          </p:nvCxnSpPr>
          <p:spPr>
            <a:xfrm flipH="1">
              <a:off x="6753531" y="3612928"/>
              <a:ext cx="1396800" cy="524700"/>
            </a:xfrm>
            <a:prstGeom prst="straightConnector1">
              <a:avLst/>
            </a:prstGeom>
            <a:noFill/>
            <a:ln w="9525" cap="flat" cmpd="sng">
              <a:solidFill>
                <a:srgbClr val="868686"/>
              </a:solidFill>
              <a:prstDash val="solid"/>
              <a:round/>
              <a:headEnd type="none" w="sm" len="sm"/>
              <a:tailEnd type="none" w="sm" len="sm"/>
            </a:ln>
          </p:spPr>
        </p:cxnSp>
        <p:cxnSp>
          <p:nvCxnSpPr>
            <p:cNvPr id="1908" name="Google Shape;1908;p24"/>
            <p:cNvCxnSpPr>
              <a:stCxn id="1890" idx="6"/>
              <a:endCxn id="1902" idx="6"/>
            </p:cNvCxnSpPr>
            <p:nvPr/>
          </p:nvCxnSpPr>
          <p:spPr>
            <a:xfrm flipH="1">
              <a:off x="6753531" y="3317457"/>
              <a:ext cx="1396800" cy="819900"/>
            </a:xfrm>
            <a:prstGeom prst="straightConnector1">
              <a:avLst/>
            </a:prstGeom>
            <a:noFill/>
            <a:ln w="9525" cap="flat" cmpd="sng">
              <a:solidFill>
                <a:srgbClr val="868686"/>
              </a:solidFill>
              <a:prstDash val="solid"/>
              <a:round/>
              <a:headEnd type="none" w="sm" len="sm"/>
              <a:tailEnd type="none" w="sm" len="sm"/>
            </a:ln>
          </p:spPr>
        </p:cxnSp>
        <p:cxnSp>
          <p:nvCxnSpPr>
            <p:cNvPr id="1909" name="Google Shape;1909;p24"/>
            <p:cNvCxnSpPr>
              <a:stCxn id="1892" idx="6"/>
              <a:endCxn id="1902" idx="6"/>
            </p:cNvCxnSpPr>
            <p:nvPr/>
          </p:nvCxnSpPr>
          <p:spPr>
            <a:xfrm flipH="1">
              <a:off x="6753531" y="3021986"/>
              <a:ext cx="1396800" cy="1115400"/>
            </a:xfrm>
            <a:prstGeom prst="straightConnector1">
              <a:avLst/>
            </a:prstGeom>
            <a:noFill/>
            <a:ln w="9525" cap="flat" cmpd="sng">
              <a:solidFill>
                <a:srgbClr val="868686"/>
              </a:solidFill>
              <a:prstDash val="solid"/>
              <a:round/>
              <a:headEnd type="none" w="sm" len="sm"/>
              <a:tailEnd type="none" w="sm" len="sm"/>
            </a:ln>
          </p:spPr>
        </p:cxnSp>
        <p:cxnSp>
          <p:nvCxnSpPr>
            <p:cNvPr id="1910" name="Google Shape;1910;p24"/>
            <p:cNvCxnSpPr>
              <a:stCxn id="1894" idx="6"/>
              <a:endCxn id="1902" idx="6"/>
            </p:cNvCxnSpPr>
            <p:nvPr/>
          </p:nvCxnSpPr>
          <p:spPr>
            <a:xfrm flipH="1">
              <a:off x="6753531" y="2726515"/>
              <a:ext cx="1396800" cy="1410900"/>
            </a:xfrm>
            <a:prstGeom prst="straightConnector1">
              <a:avLst/>
            </a:prstGeom>
            <a:noFill/>
            <a:ln w="9525" cap="flat" cmpd="sng">
              <a:solidFill>
                <a:srgbClr val="868686"/>
              </a:solidFill>
              <a:prstDash val="solid"/>
              <a:round/>
              <a:headEnd type="none" w="sm" len="sm"/>
              <a:tailEnd type="none" w="sm" len="sm"/>
            </a:ln>
          </p:spPr>
        </p:cxnSp>
        <p:cxnSp>
          <p:nvCxnSpPr>
            <p:cNvPr id="1911" name="Google Shape;1911;p24"/>
            <p:cNvCxnSpPr>
              <a:stCxn id="1896" idx="6"/>
              <a:endCxn id="1902" idx="6"/>
            </p:cNvCxnSpPr>
            <p:nvPr/>
          </p:nvCxnSpPr>
          <p:spPr>
            <a:xfrm flipH="1">
              <a:off x="6753531" y="2431043"/>
              <a:ext cx="1396800" cy="1706400"/>
            </a:xfrm>
            <a:prstGeom prst="straightConnector1">
              <a:avLst/>
            </a:prstGeom>
            <a:noFill/>
            <a:ln w="9525" cap="flat" cmpd="sng">
              <a:solidFill>
                <a:srgbClr val="868686"/>
              </a:solidFill>
              <a:prstDash val="solid"/>
              <a:round/>
              <a:headEnd type="none" w="sm" len="sm"/>
              <a:tailEnd type="none" w="sm" len="sm"/>
            </a:ln>
          </p:spPr>
        </p:cxnSp>
        <p:cxnSp>
          <p:nvCxnSpPr>
            <p:cNvPr id="1912" name="Google Shape;1912;p24"/>
            <p:cNvCxnSpPr>
              <a:stCxn id="1898" idx="6"/>
              <a:endCxn id="1902" idx="6"/>
            </p:cNvCxnSpPr>
            <p:nvPr/>
          </p:nvCxnSpPr>
          <p:spPr>
            <a:xfrm flipH="1">
              <a:off x="6753300" y="2135572"/>
              <a:ext cx="1404900" cy="2001900"/>
            </a:xfrm>
            <a:prstGeom prst="straightConnector1">
              <a:avLst/>
            </a:prstGeom>
            <a:noFill/>
            <a:ln w="9525" cap="flat" cmpd="sng">
              <a:solidFill>
                <a:srgbClr val="868686"/>
              </a:solidFill>
              <a:prstDash val="solid"/>
              <a:round/>
              <a:headEnd type="none" w="sm" len="sm"/>
              <a:tailEnd type="none" w="sm" len="sm"/>
            </a:ln>
          </p:spPr>
        </p:cxnSp>
        <p:cxnSp>
          <p:nvCxnSpPr>
            <p:cNvPr id="1913" name="Google Shape;1913;p24"/>
            <p:cNvCxnSpPr>
              <a:stCxn id="1900" idx="6"/>
              <a:endCxn id="1902" idx="6"/>
            </p:cNvCxnSpPr>
            <p:nvPr/>
          </p:nvCxnSpPr>
          <p:spPr>
            <a:xfrm flipH="1">
              <a:off x="6753300" y="1840103"/>
              <a:ext cx="1404900" cy="2297400"/>
            </a:xfrm>
            <a:prstGeom prst="straightConnector1">
              <a:avLst/>
            </a:prstGeom>
            <a:noFill/>
            <a:ln w="9525" cap="flat" cmpd="sng">
              <a:solidFill>
                <a:srgbClr val="868686"/>
              </a:solidFill>
              <a:prstDash val="solid"/>
              <a:round/>
              <a:headEnd type="none" w="sm" len="sm"/>
              <a:tailEnd type="none" w="sm" len="sm"/>
            </a:ln>
          </p:spPr>
        </p:cxnSp>
        <p:cxnSp>
          <p:nvCxnSpPr>
            <p:cNvPr id="1914" name="Google Shape;1914;p24"/>
            <p:cNvCxnSpPr>
              <a:stCxn id="1877" idx="6"/>
              <a:endCxn id="1915" idx="6"/>
            </p:cNvCxnSpPr>
            <p:nvPr/>
          </p:nvCxnSpPr>
          <p:spPr>
            <a:xfrm rot="10800000">
              <a:off x="6753460" y="3723484"/>
              <a:ext cx="1389000" cy="1366800"/>
            </a:xfrm>
            <a:prstGeom prst="straightConnector1">
              <a:avLst/>
            </a:prstGeom>
            <a:noFill/>
            <a:ln w="9525" cap="flat" cmpd="sng">
              <a:solidFill>
                <a:srgbClr val="868686"/>
              </a:solidFill>
              <a:prstDash val="solid"/>
              <a:round/>
              <a:headEnd type="none" w="sm" len="sm"/>
              <a:tailEnd type="none" w="sm" len="sm"/>
            </a:ln>
          </p:spPr>
        </p:cxnSp>
        <p:cxnSp>
          <p:nvCxnSpPr>
            <p:cNvPr id="1916" name="Google Shape;1916;p24"/>
            <p:cNvCxnSpPr>
              <a:stCxn id="1880" idx="6"/>
              <a:endCxn id="1915" idx="6"/>
            </p:cNvCxnSpPr>
            <p:nvPr/>
          </p:nvCxnSpPr>
          <p:spPr>
            <a:xfrm rot="10800000">
              <a:off x="6753460" y="3723513"/>
              <a:ext cx="1389000" cy="1071300"/>
            </a:xfrm>
            <a:prstGeom prst="straightConnector1">
              <a:avLst/>
            </a:prstGeom>
            <a:noFill/>
            <a:ln w="9525" cap="flat" cmpd="sng">
              <a:solidFill>
                <a:srgbClr val="868686"/>
              </a:solidFill>
              <a:prstDash val="solid"/>
              <a:round/>
              <a:headEnd type="none" w="sm" len="sm"/>
              <a:tailEnd type="none" w="sm" len="sm"/>
            </a:ln>
          </p:spPr>
        </p:cxnSp>
        <p:cxnSp>
          <p:nvCxnSpPr>
            <p:cNvPr id="1917" name="Google Shape;1917;p24"/>
            <p:cNvCxnSpPr>
              <a:stCxn id="1882" idx="6"/>
              <a:endCxn id="1915" idx="6"/>
            </p:cNvCxnSpPr>
            <p:nvPr/>
          </p:nvCxnSpPr>
          <p:spPr>
            <a:xfrm rot="10800000">
              <a:off x="6753460" y="3723542"/>
              <a:ext cx="1389000" cy="775800"/>
            </a:xfrm>
            <a:prstGeom prst="straightConnector1">
              <a:avLst/>
            </a:prstGeom>
            <a:noFill/>
            <a:ln w="9525" cap="flat" cmpd="sng">
              <a:solidFill>
                <a:srgbClr val="868686"/>
              </a:solidFill>
              <a:prstDash val="solid"/>
              <a:round/>
              <a:headEnd type="none" w="sm" len="sm"/>
              <a:tailEnd type="none" w="sm" len="sm"/>
            </a:ln>
          </p:spPr>
        </p:cxnSp>
        <p:cxnSp>
          <p:nvCxnSpPr>
            <p:cNvPr id="1918" name="Google Shape;1918;p24"/>
            <p:cNvCxnSpPr>
              <a:stCxn id="1884" idx="6"/>
              <a:endCxn id="1915" idx="6"/>
            </p:cNvCxnSpPr>
            <p:nvPr/>
          </p:nvCxnSpPr>
          <p:spPr>
            <a:xfrm rot="10800000">
              <a:off x="6753460" y="3723571"/>
              <a:ext cx="1389000" cy="480300"/>
            </a:xfrm>
            <a:prstGeom prst="straightConnector1">
              <a:avLst/>
            </a:prstGeom>
            <a:noFill/>
            <a:ln w="9525" cap="flat" cmpd="sng">
              <a:solidFill>
                <a:srgbClr val="868686"/>
              </a:solidFill>
              <a:prstDash val="solid"/>
              <a:round/>
              <a:headEnd type="none" w="sm" len="sm"/>
              <a:tailEnd type="none" w="sm" len="sm"/>
            </a:ln>
          </p:spPr>
        </p:cxnSp>
        <p:cxnSp>
          <p:nvCxnSpPr>
            <p:cNvPr id="1919" name="Google Shape;1919;p24"/>
            <p:cNvCxnSpPr>
              <a:stCxn id="1886" idx="6"/>
              <a:endCxn id="1915" idx="6"/>
            </p:cNvCxnSpPr>
            <p:nvPr/>
          </p:nvCxnSpPr>
          <p:spPr>
            <a:xfrm rot="10800000">
              <a:off x="6753530" y="3723600"/>
              <a:ext cx="1396800" cy="184800"/>
            </a:xfrm>
            <a:prstGeom prst="straightConnector1">
              <a:avLst/>
            </a:prstGeom>
            <a:noFill/>
            <a:ln w="9525" cap="flat" cmpd="sng">
              <a:solidFill>
                <a:srgbClr val="868686"/>
              </a:solidFill>
              <a:prstDash val="solid"/>
              <a:round/>
              <a:headEnd type="none" w="sm" len="sm"/>
              <a:tailEnd type="none" w="sm" len="sm"/>
            </a:ln>
          </p:spPr>
        </p:cxnSp>
        <p:cxnSp>
          <p:nvCxnSpPr>
            <p:cNvPr id="1920" name="Google Shape;1920;p24"/>
            <p:cNvCxnSpPr>
              <a:stCxn id="1888" idx="6"/>
              <a:endCxn id="1915" idx="6"/>
            </p:cNvCxnSpPr>
            <p:nvPr/>
          </p:nvCxnSpPr>
          <p:spPr>
            <a:xfrm flipH="1">
              <a:off x="6753531" y="3612928"/>
              <a:ext cx="1396800" cy="110700"/>
            </a:xfrm>
            <a:prstGeom prst="straightConnector1">
              <a:avLst/>
            </a:prstGeom>
            <a:noFill/>
            <a:ln w="9525" cap="flat" cmpd="sng">
              <a:solidFill>
                <a:srgbClr val="868686"/>
              </a:solidFill>
              <a:prstDash val="solid"/>
              <a:round/>
              <a:headEnd type="none" w="sm" len="sm"/>
              <a:tailEnd type="none" w="sm" len="sm"/>
            </a:ln>
          </p:spPr>
        </p:cxnSp>
        <p:cxnSp>
          <p:nvCxnSpPr>
            <p:cNvPr id="1921" name="Google Shape;1921;p24"/>
            <p:cNvCxnSpPr>
              <a:stCxn id="1890" idx="6"/>
              <a:endCxn id="1915" idx="6"/>
            </p:cNvCxnSpPr>
            <p:nvPr/>
          </p:nvCxnSpPr>
          <p:spPr>
            <a:xfrm flipH="1">
              <a:off x="6753531" y="3317457"/>
              <a:ext cx="1396800" cy="406200"/>
            </a:xfrm>
            <a:prstGeom prst="straightConnector1">
              <a:avLst/>
            </a:prstGeom>
            <a:noFill/>
            <a:ln w="9525" cap="flat" cmpd="sng">
              <a:solidFill>
                <a:srgbClr val="868686"/>
              </a:solidFill>
              <a:prstDash val="solid"/>
              <a:round/>
              <a:headEnd type="none" w="sm" len="sm"/>
              <a:tailEnd type="none" w="sm" len="sm"/>
            </a:ln>
          </p:spPr>
        </p:cxnSp>
        <p:cxnSp>
          <p:nvCxnSpPr>
            <p:cNvPr id="1922" name="Google Shape;1922;p24"/>
            <p:cNvCxnSpPr>
              <a:stCxn id="1892" idx="6"/>
              <a:endCxn id="1915" idx="6"/>
            </p:cNvCxnSpPr>
            <p:nvPr/>
          </p:nvCxnSpPr>
          <p:spPr>
            <a:xfrm flipH="1">
              <a:off x="6753531" y="3021986"/>
              <a:ext cx="1396800" cy="701400"/>
            </a:xfrm>
            <a:prstGeom prst="straightConnector1">
              <a:avLst/>
            </a:prstGeom>
            <a:noFill/>
            <a:ln w="9525" cap="flat" cmpd="sng">
              <a:solidFill>
                <a:srgbClr val="868686"/>
              </a:solidFill>
              <a:prstDash val="solid"/>
              <a:round/>
              <a:headEnd type="none" w="sm" len="sm"/>
              <a:tailEnd type="none" w="sm" len="sm"/>
            </a:ln>
          </p:spPr>
        </p:cxnSp>
        <p:cxnSp>
          <p:nvCxnSpPr>
            <p:cNvPr id="1923" name="Google Shape;1923;p24"/>
            <p:cNvCxnSpPr>
              <a:stCxn id="1894" idx="6"/>
              <a:endCxn id="1915" idx="6"/>
            </p:cNvCxnSpPr>
            <p:nvPr/>
          </p:nvCxnSpPr>
          <p:spPr>
            <a:xfrm flipH="1">
              <a:off x="6753531" y="2726515"/>
              <a:ext cx="1396800" cy="996900"/>
            </a:xfrm>
            <a:prstGeom prst="straightConnector1">
              <a:avLst/>
            </a:prstGeom>
            <a:noFill/>
            <a:ln w="9525" cap="flat" cmpd="sng">
              <a:solidFill>
                <a:srgbClr val="868686"/>
              </a:solidFill>
              <a:prstDash val="solid"/>
              <a:round/>
              <a:headEnd type="none" w="sm" len="sm"/>
              <a:tailEnd type="none" w="sm" len="sm"/>
            </a:ln>
          </p:spPr>
        </p:cxnSp>
        <p:cxnSp>
          <p:nvCxnSpPr>
            <p:cNvPr id="1924" name="Google Shape;1924;p24"/>
            <p:cNvCxnSpPr>
              <a:stCxn id="1896" idx="6"/>
              <a:endCxn id="1915" idx="6"/>
            </p:cNvCxnSpPr>
            <p:nvPr/>
          </p:nvCxnSpPr>
          <p:spPr>
            <a:xfrm flipH="1">
              <a:off x="6753531" y="2431043"/>
              <a:ext cx="1396800" cy="1292400"/>
            </a:xfrm>
            <a:prstGeom prst="straightConnector1">
              <a:avLst/>
            </a:prstGeom>
            <a:noFill/>
            <a:ln w="9525" cap="flat" cmpd="sng">
              <a:solidFill>
                <a:srgbClr val="868686"/>
              </a:solidFill>
              <a:prstDash val="solid"/>
              <a:round/>
              <a:headEnd type="none" w="sm" len="sm"/>
              <a:tailEnd type="none" w="sm" len="sm"/>
            </a:ln>
          </p:spPr>
        </p:cxnSp>
        <p:cxnSp>
          <p:nvCxnSpPr>
            <p:cNvPr id="1925" name="Google Shape;1925;p24"/>
            <p:cNvCxnSpPr>
              <a:stCxn id="1898" idx="6"/>
              <a:endCxn id="1915" idx="6"/>
            </p:cNvCxnSpPr>
            <p:nvPr/>
          </p:nvCxnSpPr>
          <p:spPr>
            <a:xfrm flipH="1">
              <a:off x="6753300" y="2135572"/>
              <a:ext cx="1404900" cy="1587900"/>
            </a:xfrm>
            <a:prstGeom prst="straightConnector1">
              <a:avLst/>
            </a:prstGeom>
            <a:noFill/>
            <a:ln w="9525" cap="flat" cmpd="sng">
              <a:solidFill>
                <a:srgbClr val="868686"/>
              </a:solidFill>
              <a:prstDash val="solid"/>
              <a:round/>
              <a:headEnd type="none" w="sm" len="sm"/>
              <a:tailEnd type="none" w="sm" len="sm"/>
            </a:ln>
          </p:spPr>
        </p:cxnSp>
        <p:cxnSp>
          <p:nvCxnSpPr>
            <p:cNvPr id="1926" name="Google Shape;1926;p24"/>
            <p:cNvCxnSpPr>
              <a:stCxn id="1900" idx="6"/>
              <a:endCxn id="1915" idx="6"/>
            </p:cNvCxnSpPr>
            <p:nvPr/>
          </p:nvCxnSpPr>
          <p:spPr>
            <a:xfrm flipH="1">
              <a:off x="6753300" y="1840103"/>
              <a:ext cx="1404900" cy="1883400"/>
            </a:xfrm>
            <a:prstGeom prst="straightConnector1">
              <a:avLst/>
            </a:prstGeom>
            <a:noFill/>
            <a:ln w="9525" cap="flat" cmpd="sng">
              <a:solidFill>
                <a:srgbClr val="868686"/>
              </a:solidFill>
              <a:prstDash val="solid"/>
              <a:round/>
              <a:headEnd type="none" w="sm" len="sm"/>
              <a:tailEnd type="none" w="sm" len="sm"/>
            </a:ln>
          </p:spPr>
        </p:cxnSp>
        <p:cxnSp>
          <p:nvCxnSpPr>
            <p:cNvPr id="1927" name="Google Shape;1927;p24"/>
            <p:cNvCxnSpPr>
              <a:stCxn id="1877" idx="6"/>
              <a:endCxn id="1928" idx="6"/>
            </p:cNvCxnSpPr>
            <p:nvPr/>
          </p:nvCxnSpPr>
          <p:spPr>
            <a:xfrm rot="10800000">
              <a:off x="6753460" y="3309484"/>
              <a:ext cx="1389000" cy="1780800"/>
            </a:xfrm>
            <a:prstGeom prst="straightConnector1">
              <a:avLst/>
            </a:prstGeom>
            <a:noFill/>
            <a:ln w="9525" cap="flat" cmpd="sng">
              <a:solidFill>
                <a:srgbClr val="868686"/>
              </a:solidFill>
              <a:prstDash val="solid"/>
              <a:round/>
              <a:headEnd type="none" w="sm" len="sm"/>
              <a:tailEnd type="none" w="sm" len="sm"/>
            </a:ln>
          </p:spPr>
        </p:cxnSp>
        <p:cxnSp>
          <p:nvCxnSpPr>
            <p:cNvPr id="1929" name="Google Shape;1929;p24"/>
            <p:cNvCxnSpPr>
              <a:stCxn id="1880" idx="6"/>
              <a:endCxn id="1928" idx="6"/>
            </p:cNvCxnSpPr>
            <p:nvPr/>
          </p:nvCxnSpPr>
          <p:spPr>
            <a:xfrm rot="10800000">
              <a:off x="6753460" y="3309513"/>
              <a:ext cx="1389000" cy="1485300"/>
            </a:xfrm>
            <a:prstGeom prst="straightConnector1">
              <a:avLst/>
            </a:prstGeom>
            <a:noFill/>
            <a:ln w="9525" cap="flat" cmpd="sng">
              <a:solidFill>
                <a:srgbClr val="868686"/>
              </a:solidFill>
              <a:prstDash val="solid"/>
              <a:round/>
              <a:headEnd type="none" w="sm" len="sm"/>
              <a:tailEnd type="none" w="sm" len="sm"/>
            </a:ln>
          </p:spPr>
        </p:cxnSp>
        <p:cxnSp>
          <p:nvCxnSpPr>
            <p:cNvPr id="1930" name="Google Shape;1930;p24"/>
            <p:cNvCxnSpPr>
              <a:stCxn id="1882" idx="6"/>
              <a:endCxn id="1928" idx="6"/>
            </p:cNvCxnSpPr>
            <p:nvPr/>
          </p:nvCxnSpPr>
          <p:spPr>
            <a:xfrm rot="10800000">
              <a:off x="6753460" y="3309542"/>
              <a:ext cx="1389000" cy="1189800"/>
            </a:xfrm>
            <a:prstGeom prst="straightConnector1">
              <a:avLst/>
            </a:prstGeom>
            <a:noFill/>
            <a:ln w="9525" cap="flat" cmpd="sng">
              <a:solidFill>
                <a:srgbClr val="868686"/>
              </a:solidFill>
              <a:prstDash val="solid"/>
              <a:round/>
              <a:headEnd type="none" w="sm" len="sm"/>
              <a:tailEnd type="none" w="sm" len="sm"/>
            </a:ln>
          </p:spPr>
        </p:cxnSp>
        <p:cxnSp>
          <p:nvCxnSpPr>
            <p:cNvPr id="1931" name="Google Shape;1931;p24"/>
            <p:cNvCxnSpPr>
              <a:stCxn id="1884" idx="6"/>
              <a:endCxn id="1928" idx="6"/>
            </p:cNvCxnSpPr>
            <p:nvPr/>
          </p:nvCxnSpPr>
          <p:spPr>
            <a:xfrm rot="10800000">
              <a:off x="6753460" y="3309571"/>
              <a:ext cx="1389000" cy="894300"/>
            </a:xfrm>
            <a:prstGeom prst="straightConnector1">
              <a:avLst/>
            </a:prstGeom>
            <a:noFill/>
            <a:ln w="9525" cap="flat" cmpd="sng">
              <a:solidFill>
                <a:srgbClr val="868686"/>
              </a:solidFill>
              <a:prstDash val="solid"/>
              <a:round/>
              <a:headEnd type="none" w="sm" len="sm"/>
              <a:tailEnd type="none" w="sm" len="sm"/>
            </a:ln>
          </p:spPr>
        </p:cxnSp>
        <p:cxnSp>
          <p:nvCxnSpPr>
            <p:cNvPr id="1932" name="Google Shape;1932;p24"/>
            <p:cNvCxnSpPr>
              <a:stCxn id="1886" idx="6"/>
              <a:endCxn id="1928" idx="6"/>
            </p:cNvCxnSpPr>
            <p:nvPr/>
          </p:nvCxnSpPr>
          <p:spPr>
            <a:xfrm rot="10800000">
              <a:off x="6753530" y="3309600"/>
              <a:ext cx="1396800" cy="598800"/>
            </a:xfrm>
            <a:prstGeom prst="straightConnector1">
              <a:avLst/>
            </a:prstGeom>
            <a:noFill/>
            <a:ln w="9525" cap="flat" cmpd="sng">
              <a:solidFill>
                <a:srgbClr val="868686"/>
              </a:solidFill>
              <a:prstDash val="solid"/>
              <a:round/>
              <a:headEnd type="none" w="sm" len="sm"/>
              <a:tailEnd type="none" w="sm" len="sm"/>
            </a:ln>
          </p:spPr>
        </p:cxnSp>
        <p:cxnSp>
          <p:nvCxnSpPr>
            <p:cNvPr id="1933" name="Google Shape;1933;p24"/>
            <p:cNvCxnSpPr>
              <a:stCxn id="1888" idx="6"/>
              <a:endCxn id="1928" idx="6"/>
            </p:cNvCxnSpPr>
            <p:nvPr/>
          </p:nvCxnSpPr>
          <p:spPr>
            <a:xfrm rot="10800000">
              <a:off x="6753531" y="3309628"/>
              <a:ext cx="1396800" cy="303300"/>
            </a:xfrm>
            <a:prstGeom prst="straightConnector1">
              <a:avLst/>
            </a:prstGeom>
            <a:noFill/>
            <a:ln w="9525" cap="flat" cmpd="sng">
              <a:solidFill>
                <a:srgbClr val="868686"/>
              </a:solidFill>
              <a:prstDash val="solid"/>
              <a:round/>
              <a:headEnd type="none" w="sm" len="sm"/>
              <a:tailEnd type="none" w="sm" len="sm"/>
            </a:ln>
          </p:spPr>
        </p:cxnSp>
        <p:cxnSp>
          <p:nvCxnSpPr>
            <p:cNvPr id="1934" name="Google Shape;1934;p24"/>
            <p:cNvCxnSpPr>
              <a:stCxn id="1890" idx="6"/>
              <a:endCxn id="1928" idx="6"/>
            </p:cNvCxnSpPr>
            <p:nvPr/>
          </p:nvCxnSpPr>
          <p:spPr>
            <a:xfrm rot="10800000">
              <a:off x="6753531" y="3309657"/>
              <a:ext cx="1396800" cy="7800"/>
            </a:xfrm>
            <a:prstGeom prst="straightConnector1">
              <a:avLst/>
            </a:prstGeom>
            <a:noFill/>
            <a:ln w="9525" cap="flat" cmpd="sng">
              <a:solidFill>
                <a:srgbClr val="868686"/>
              </a:solidFill>
              <a:prstDash val="solid"/>
              <a:round/>
              <a:headEnd type="none" w="sm" len="sm"/>
              <a:tailEnd type="none" w="sm" len="sm"/>
            </a:ln>
          </p:spPr>
        </p:cxnSp>
        <p:cxnSp>
          <p:nvCxnSpPr>
            <p:cNvPr id="1935" name="Google Shape;1935;p24"/>
            <p:cNvCxnSpPr>
              <a:stCxn id="1892" idx="6"/>
              <a:endCxn id="1928" idx="6"/>
            </p:cNvCxnSpPr>
            <p:nvPr/>
          </p:nvCxnSpPr>
          <p:spPr>
            <a:xfrm flipH="1">
              <a:off x="6753531" y="3021986"/>
              <a:ext cx="1396800" cy="287700"/>
            </a:xfrm>
            <a:prstGeom prst="straightConnector1">
              <a:avLst/>
            </a:prstGeom>
            <a:noFill/>
            <a:ln w="9525" cap="flat" cmpd="sng">
              <a:solidFill>
                <a:srgbClr val="868686"/>
              </a:solidFill>
              <a:prstDash val="solid"/>
              <a:round/>
              <a:headEnd type="none" w="sm" len="sm"/>
              <a:tailEnd type="none" w="sm" len="sm"/>
            </a:ln>
          </p:spPr>
        </p:cxnSp>
        <p:cxnSp>
          <p:nvCxnSpPr>
            <p:cNvPr id="1936" name="Google Shape;1936;p24"/>
            <p:cNvCxnSpPr>
              <a:stCxn id="1894" idx="6"/>
              <a:endCxn id="1928" idx="6"/>
            </p:cNvCxnSpPr>
            <p:nvPr/>
          </p:nvCxnSpPr>
          <p:spPr>
            <a:xfrm flipH="1">
              <a:off x="6753531" y="2726515"/>
              <a:ext cx="1396800" cy="582900"/>
            </a:xfrm>
            <a:prstGeom prst="straightConnector1">
              <a:avLst/>
            </a:prstGeom>
            <a:noFill/>
            <a:ln w="9525" cap="flat" cmpd="sng">
              <a:solidFill>
                <a:srgbClr val="868686"/>
              </a:solidFill>
              <a:prstDash val="solid"/>
              <a:round/>
              <a:headEnd type="none" w="sm" len="sm"/>
              <a:tailEnd type="none" w="sm" len="sm"/>
            </a:ln>
          </p:spPr>
        </p:cxnSp>
        <p:cxnSp>
          <p:nvCxnSpPr>
            <p:cNvPr id="1937" name="Google Shape;1937;p24"/>
            <p:cNvCxnSpPr>
              <a:stCxn id="1896" idx="6"/>
              <a:endCxn id="1928" idx="6"/>
            </p:cNvCxnSpPr>
            <p:nvPr/>
          </p:nvCxnSpPr>
          <p:spPr>
            <a:xfrm flipH="1">
              <a:off x="6753531" y="2431043"/>
              <a:ext cx="1396800" cy="878400"/>
            </a:xfrm>
            <a:prstGeom prst="straightConnector1">
              <a:avLst/>
            </a:prstGeom>
            <a:noFill/>
            <a:ln w="9525" cap="flat" cmpd="sng">
              <a:solidFill>
                <a:srgbClr val="868686"/>
              </a:solidFill>
              <a:prstDash val="solid"/>
              <a:round/>
              <a:headEnd type="none" w="sm" len="sm"/>
              <a:tailEnd type="none" w="sm" len="sm"/>
            </a:ln>
          </p:spPr>
        </p:cxnSp>
        <p:cxnSp>
          <p:nvCxnSpPr>
            <p:cNvPr id="1938" name="Google Shape;1938;p24"/>
            <p:cNvCxnSpPr>
              <a:stCxn id="1896" idx="6"/>
              <a:endCxn id="1928" idx="6"/>
            </p:cNvCxnSpPr>
            <p:nvPr/>
          </p:nvCxnSpPr>
          <p:spPr>
            <a:xfrm flipH="1">
              <a:off x="6753531" y="2431043"/>
              <a:ext cx="1396800" cy="878400"/>
            </a:xfrm>
            <a:prstGeom prst="straightConnector1">
              <a:avLst/>
            </a:prstGeom>
            <a:noFill/>
            <a:ln w="9525" cap="flat" cmpd="sng">
              <a:solidFill>
                <a:srgbClr val="868686"/>
              </a:solidFill>
              <a:prstDash val="solid"/>
              <a:round/>
              <a:headEnd type="none" w="sm" len="sm"/>
              <a:tailEnd type="none" w="sm" len="sm"/>
            </a:ln>
          </p:spPr>
        </p:cxnSp>
        <p:cxnSp>
          <p:nvCxnSpPr>
            <p:cNvPr id="1939" name="Google Shape;1939;p24"/>
            <p:cNvCxnSpPr>
              <a:stCxn id="1898" idx="6"/>
              <a:endCxn id="1928" idx="6"/>
            </p:cNvCxnSpPr>
            <p:nvPr/>
          </p:nvCxnSpPr>
          <p:spPr>
            <a:xfrm flipH="1">
              <a:off x="6753300" y="2135572"/>
              <a:ext cx="1404900" cy="1173900"/>
            </a:xfrm>
            <a:prstGeom prst="straightConnector1">
              <a:avLst/>
            </a:prstGeom>
            <a:noFill/>
            <a:ln w="9525" cap="flat" cmpd="sng">
              <a:solidFill>
                <a:srgbClr val="868686"/>
              </a:solidFill>
              <a:prstDash val="solid"/>
              <a:round/>
              <a:headEnd type="none" w="sm" len="sm"/>
              <a:tailEnd type="none" w="sm" len="sm"/>
            </a:ln>
          </p:spPr>
        </p:cxnSp>
        <p:cxnSp>
          <p:nvCxnSpPr>
            <p:cNvPr id="1940" name="Google Shape;1940;p24"/>
            <p:cNvCxnSpPr>
              <a:stCxn id="1900" idx="6"/>
              <a:endCxn id="1928" idx="6"/>
            </p:cNvCxnSpPr>
            <p:nvPr/>
          </p:nvCxnSpPr>
          <p:spPr>
            <a:xfrm flipH="1">
              <a:off x="6753300" y="1840103"/>
              <a:ext cx="1404900" cy="1469400"/>
            </a:xfrm>
            <a:prstGeom prst="straightConnector1">
              <a:avLst/>
            </a:prstGeom>
            <a:noFill/>
            <a:ln w="9525" cap="flat" cmpd="sng">
              <a:solidFill>
                <a:srgbClr val="868686"/>
              </a:solidFill>
              <a:prstDash val="solid"/>
              <a:round/>
              <a:headEnd type="none" w="sm" len="sm"/>
              <a:tailEnd type="none" w="sm" len="sm"/>
            </a:ln>
          </p:spPr>
        </p:cxnSp>
        <p:cxnSp>
          <p:nvCxnSpPr>
            <p:cNvPr id="1941" name="Google Shape;1941;p24"/>
            <p:cNvCxnSpPr>
              <a:stCxn id="1877" idx="6"/>
              <a:endCxn id="1942" idx="6"/>
            </p:cNvCxnSpPr>
            <p:nvPr/>
          </p:nvCxnSpPr>
          <p:spPr>
            <a:xfrm rot="10800000">
              <a:off x="6753460" y="2895484"/>
              <a:ext cx="1389000" cy="2194800"/>
            </a:xfrm>
            <a:prstGeom prst="straightConnector1">
              <a:avLst/>
            </a:prstGeom>
            <a:noFill/>
            <a:ln w="9525" cap="flat" cmpd="sng">
              <a:solidFill>
                <a:srgbClr val="868686"/>
              </a:solidFill>
              <a:prstDash val="solid"/>
              <a:round/>
              <a:headEnd type="none" w="sm" len="sm"/>
              <a:tailEnd type="none" w="sm" len="sm"/>
            </a:ln>
          </p:spPr>
        </p:cxnSp>
        <p:cxnSp>
          <p:nvCxnSpPr>
            <p:cNvPr id="1943" name="Google Shape;1943;p24"/>
            <p:cNvCxnSpPr>
              <a:stCxn id="1880" idx="6"/>
              <a:endCxn id="1942" idx="6"/>
            </p:cNvCxnSpPr>
            <p:nvPr/>
          </p:nvCxnSpPr>
          <p:spPr>
            <a:xfrm rot="10800000">
              <a:off x="6753460" y="2895513"/>
              <a:ext cx="1389000" cy="1899300"/>
            </a:xfrm>
            <a:prstGeom prst="straightConnector1">
              <a:avLst/>
            </a:prstGeom>
            <a:noFill/>
            <a:ln w="9525" cap="flat" cmpd="sng">
              <a:solidFill>
                <a:srgbClr val="868686"/>
              </a:solidFill>
              <a:prstDash val="solid"/>
              <a:round/>
              <a:headEnd type="none" w="sm" len="sm"/>
              <a:tailEnd type="none" w="sm" len="sm"/>
            </a:ln>
          </p:spPr>
        </p:cxnSp>
        <p:cxnSp>
          <p:nvCxnSpPr>
            <p:cNvPr id="1944" name="Google Shape;1944;p24"/>
            <p:cNvCxnSpPr>
              <a:endCxn id="1942" idx="6"/>
            </p:cNvCxnSpPr>
            <p:nvPr/>
          </p:nvCxnSpPr>
          <p:spPr>
            <a:xfrm rot="10800000">
              <a:off x="6753450" y="2895585"/>
              <a:ext cx="1415400" cy="1597800"/>
            </a:xfrm>
            <a:prstGeom prst="straightConnector1">
              <a:avLst/>
            </a:prstGeom>
            <a:noFill/>
            <a:ln w="9525" cap="flat" cmpd="sng">
              <a:solidFill>
                <a:srgbClr val="868686"/>
              </a:solidFill>
              <a:prstDash val="solid"/>
              <a:round/>
              <a:headEnd type="none" w="sm" len="sm"/>
              <a:tailEnd type="none" w="sm" len="sm"/>
            </a:ln>
          </p:spPr>
        </p:cxnSp>
        <p:cxnSp>
          <p:nvCxnSpPr>
            <p:cNvPr id="1945" name="Google Shape;1945;p24"/>
            <p:cNvCxnSpPr>
              <a:stCxn id="1884" idx="6"/>
              <a:endCxn id="1942" idx="6"/>
            </p:cNvCxnSpPr>
            <p:nvPr/>
          </p:nvCxnSpPr>
          <p:spPr>
            <a:xfrm rot="10800000">
              <a:off x="6753460" y="2895571"/>
              <a:ext cx="1389000" cy="1308300"/>
            </a:xfrm>
            <a:prstGeom prst="straightConnector1">
              <a:avLst/>
            </a:prstGeom>
            <a:noFill/>
            <a:ln w="9525" cap="flat" cmpd="sng">
              <a:solidFill>
                <a:srgbClr val="868686"/>
              </a:solidFill>
              <a:prstDash val="solid"/>
              <a:round/>
              <a:headEnd type="none" w="sm" len="sm"/>
              <a:tailEnd type="none" w="sm" len="sm"/>
            </a:ln>
          </p:spPr>
        </p:cxnSp>
        <p:cxnSp>
          <p:nvCxnSpPr>
            <p:cNvPr id="1946" name="Google Shape;1946;p24"/>
            <p:cNvCxnSpPr>
              <a:stCxn id="1886" idx="6"/>
              <a:endCxn id="1942" idx="6"/>
            </p:cNvCxnSpPr>
            <p:nvPr/>
          </p:nvCxnSpPr>
          <p:spPr>
            <a:xfrm rot="10800000">
              <a:off x="6753530" y="2895600"/>
              <a:ext cx="1396800" cy="1012800"/>
            </a:xfrm>
            <a:prstGeom prst="straightConnector1">
              <a:avLst/>
            </a:prstGeom>
            <a:noFill/>
            <a:ln w="9525" cap="flat" cmpd="sng">
              <a:solidFill>
                <a:srgbClr val="868686"/>
              </a:solidFill>
              <a:prstDash val="solid"/>
              <a:round/>
              <a:headEnd type="none" w="sm" len="sm"/>
              <a:tailEnd type="none" w="sm" len="sm"/>
            </a:ln>
          </p:spPr>
        </p:cxnSp>
        <p:cxnSp>
          <p:nvCxnSpPr>
            <p:cNvPr id="1947" name="Google Shape;1947;p24"/>
            <p:cNvCxnSpPr>
              <a:stCxn id="1888" idx="6"/>
              <a:endCxn id="1942" idx="6"/>
            </p:cNvCxnSpPr>
            <p:nvPr/>
          </p:nvCxnSpPr>
          <p:spPr>
            <a:xfrm rot="10800000">
              <a:off x="6753531" y="2895628"/>
              <a:ext cx="1396800" cy="717300"/>
            </a:xfrm>
            <a:prstGeom prst="straightConnector1">
              <a:avLst/>
            </a:prstGeom>
            <a:noFill/>
            <a:ln w="9525" cap="flat" cmpd="sng">
              <a:solidFill>
                <a:srgbClr val="868686"/>
              </a:solidFill>
              <a:prstDash val="solid"/>
              <a:round/>
              <a:headEnd type="none" w="sm" len="sm"/>
              <a:tailEnd type="none" w="sm" len="sm"/>
            </a:ln>
          </p:spPr>
        </p:cxnSp>
        <p:cxnSp>
          <p:nvCxnSpPr>
            <p:cNvPr id="1948" name="Google Shape;1948;p24"/>
            <p:cNvCxnSpPr>
              <a:stCxn id="1890" idx="6"/>
              <a:endCxn id="1942" idx="6"/>
            </p:cNvCxnSpPr>
            <p:nvPr/>
          </p:nvCxnSpPr>
          <p:spPr>
            <a:xfrm rot="10800000">
              <a:off x="6753531" y="2895657"/>
              <a:ext cx="1396800" cy="421800"/>
            </a:xfrm>
            <a:prstGeom prst="straightConnector1">
              <a:avLst/>
            </a:prstGeom>
            <a:noFill/>
            <a:ln w="9525" cap="flat" cmpd="sng">
              <a:solidFill>
                <a:srgbClr val="868686"/>
              </a:solidFill>
              <a:prstDash val="solid"/>
              <a:round/>
              <a:headEnd type="none" w="sm" len="sm"/>
              <a:tailEnd type="none" w="sm" len="sm"/>
            </a:ln>
          </p:spPr>
        </p:cxnSp>
        <p:cxnSp>
          <p:nvCxnSpPr>
            <p:cNvPr id="1949" name="Google Shape;1949;p24"/>
            <p:cNvCxnSpPr>
              <a:stCxn id="1892" idx="6"/>
              <a:endCxn id="1942" idx="6"/>
            </p:cNvCxnSpPr>
            <p:nvPr/>
          </p:nvCxnSpPr>
          <p:spPr>
            <a:xfrm rot="10800000">
              <a:off x="6753531" y="2895686"/>
              <a:ext cx="1396800" cy="126300"/>
            </a:xfrm>
            <a:prstGeom prst="straightConnector1">
              <a:avLst/>
            </a:prstGeom>
            <a:noFill/>
            <a:ln w="9525" cap="flat" cmpd="sng">
              <a:solidFill>
                <a:srgbClr val="868686"/>
              </a:solidFill>
              <a:prstDash val="solid"/>
              <a:round/>
              <a:headEnd type="none" w="sm" len="sm"/>
              <a:tailEnd type="none" w="sm" len="sm"/>
            </a:ln>
          </p:spPr>
        </p:cxnSp>
        <p:cxnSp>
          <p:nvCxnSpPr>
            <p:cNvPr id="1950" name="Google Shape;1950;p24"/>
            <p:cNvCxnSpPr>
              <a:stCxn id="1894" idx="6"/>
              <a:endCxn id="1942" idx="6"/>
            </p:cNvCxnSpPr>
            <p:nvPr/>
          </p:nvCxnSpPr>
          <p:spPr>
            <a:xfrm flipH="1">
              <a:off x="6753531" y="2726515"/>
              <a:ext cx="1396800" cy="169200"/>
            </a:xfrm>
            <a:prstGeom prst="straightConnector1">
              <a:avLst/>
            </a:prstGeom>
            <a:noFill/>
            <a:ln w="9525" cap="flat" cmpd="sng">
              <a:solidFill>
                <a:srgbClr val="868686"/>
              </a:solidFill>
              <a:prstDash val="solid"/>
              <a:round/>
              <a:headEnd type="none" w="sm" len="sm"/>
              <a:tailEnd type="none" w="sm" len="sm"/>
            </a:ln>
          </p:spPr>
        </p:cxnSp>
        <p:cxnSp>
          <p:nvCxnSpPr>
            <p:cNvPr id="1951" name="Google Shape;1951;p24"/>
            <p:cNvCxnSpPr>
              <a:stCxn id="1896" idx="6"/>
              <a:endCxn id="1942" idx="6"/>
            </p:cNvCxnSpPr>
            <p:nvPr/>
          </p:nvCxnSpPr>
          <p:spPr>
            <a:xfrm flipH="1">
              <a:off x="6753531" y="2431043"/>
              <a:ext cx="1396800" cy="464400"/>
            </a:xfrm>
            <a:prstGeom prst="straightConnector1">
              <a:avLst/>
            </a:prstGeom>
            <a:noFill/>
            <a:ln w="9525" cap="flat" cmpd="sng">
              <a:solidFill>
                <a:srgbClr val="868686"/>
              </a:solidFill>
              <a:prstDash val="solid"/>
              <a:round/>
              <a:headEnd type="none" w="sm" len="sm"/>
              <a:tailEnd type="none" w="sm" len="sm"/>
            </a:ln>
          </p:spPr>
        </p:cxnSp>
        <p:cxnSp>
          <p:nvCxnSpPr>
            <p:cNvPr id="1952" name="Google Shape;1952;p24"/>
            <p:cNvCxnSpPr>
              <a:stCxn id="1898" idx="6"/>
              <a:endCxn id="1942" idx="6"/>
            </p:cNvCxnSpPr>
            <p:nvPr/>
          </p:nvCxnSpPr>
          <p:spPr>
            <a:xfrm flipH="1">
              <a:off x="6753300" y="2135572"/>
              <a:ext cx="1404900" cy="759900"/>
            </a:xfrm>
            <a:prstGeom prst="straightConnector1">
              <a:avLst/>
            </a:prstGeom>
            <a:noFill/>
            <a:ln w="9525" cap="flat" cmpd="sng">
              <a:solidFill>
                <a:srgbClr val="868686"/>
              </a:solidFill>
              <a:prstDash val="solid"/>
              <a:round/>
              <a:headEnd type="none" w="sm" len="sm"/>
              <a:tailEnd type="none" w="sm" len="sm"/>
            </a:ln>
          </p:spPr>
        </p:cxnSp>
        <p:cxnSp>
          <p:nvCxnSpPr>
            <p:cNvPr id="1953" name="Google Shape;1953;p24"/>
            <p:cNvCxnSpPr>
              <a:stCxn id="1900" idx="6"/>
              <a:endCxn id="1942" idx="6"/>
            </p:cNvCxnSpPr>
            <p:nvPr/>
          </p:nvCxnSpPr>
          <p:spPr>
            <a:xfrm flipH="1">
              <a:off x="6753300" y="1840103"/>
              <a:ext cx="1404900" cy="1055400"/>
            </a:xfrm>
            <a:prstGeom prst="straightConnector1">
              <a:avLst/>
            </a:prstGeom>
            <a:noFill/>
            <a:ln w="9525" cap="flat" cmpd="sng">
              <a:solidFill>
                <a:srgbClr val="868686"/>
              </a:solidFill>
              <a:prstDash val="solid"/>
              <a:round/>
              <a:headEnd type="none" w="sm" len="sm"/>
              <a:tailEnd type="none" w="sm" len="sm"/>
            </a:ln>
          </p:spPr>
        </p:cxnSp>
        <p:cxnSp>
          <p:nvCxnSpPr>
            <p:cNvPr id="1954" name="Google Shape;1954;p24"/>
            <p:cNvCxnSpPr>
              <a:stCxn id="1877" idx="6"/>
              <a:endCxn id="1955" idx="6"/>
            </p:cNvCxnSpPr>
            <p:nvPr/>
          </p:nvCxnSpPr>
          <p:spPr>
            <a:xfrm rot="10800000">
              <a:off x="6753460" y="2481484"/>
              <a:ext cx="1389000" cy="2608800"/>
            </a:xfrm>
            <a:prstGeom prst="straightConnector1">
              <a:avLst/>
            </a:prstGeom>
            <a:noFill/>
            <a:ln w="9525" cap="flat" cmpd="sng">
              <a:solidFill>
                <a:srgbClr val="868686"/>
              </a:solidFill>
              <a:prstDash val="solid"/>
              <a:round/>
              <a:headEnd type="none" w="sm" len="sm"/>
              <a:tailEnd type="none" w="sm" len="sm"/>
            </a:ln>
          </p:spPr>
        </p:cxnSp>
        <p:cxnSp>
          <p:nvCxnSpPr>
            <p:cNvPr id="1956" name="Google Shape;1956;p24"/>
            <p:cNvCxnSpPr>
              <a:stCxn id="1880" idx="6"/>
              <a:endCxn id="1955" idx="6"/>
            </p:cNvCxnSpPr>
            <p:nvPr/>
          </p:nvCxnSpPr>
          <p:spPr>
            <a:xfrm rot="10800000">
              <a:off x="6753460" y="2481513"/>
              <a:ext cx="1389000" cy="2313300"/>
            </a:xfrm>
            <a:prstGeom prst="straightConnector1">
              <a:avLst/>
            </a:prstGeom>
            <a:noFill/>
            <a:ln w="9525" cap="flat" cmpd="sng">
              <a:solidFill>
                <a:srgbClr val="868686"/>
              </a:solidFill>
              <a:prstDash val="solid"/>
              <a:round/>
              <a:headEnd type="none" w="sm" len="sm"/>
              <a:tailEnd type="none" w="sm" len="sm"/>
            </a:ln>
          </p:spPr>
        </p:cxnSp>
        <p:cxnSp>
          <p:nvCxnSpPr>
            <p:cNvPr id="1957" name="Google Shape;1957;p24"/>
            <p:cNvCxnSpPr>
              <a:stCxn id="1882" idx="6"/>
              <a:endCxn id="1955" idx="6"/>
            </p:cNvCxnSpPr>
            <p:nvPr/>
          </p:nvCxnSpPr>
          <p:spPr>
            <a:xfrm rot="10800000">
              <a:off x="6753460" y="2481542"/>
              <a:ext cx="1389000" cy="2017800"/>
            </a:xfrm>
            <a:prstGeom prst="straightConnector1">
              <a:avLst/>
            </a:prstGeom>
            <a:noFill/>
            <a:ln w="9525" cap="flat" cmpd="sng">
              <a:solidFill>
                <a:srgbClr val="868686"/>
              </a:solidFill>
              <a:prstDash val="solid"/>
              <a:round/>
              <a:headEnd type="none" w="sm" len="sm"/>
              <a:tailEnd type="none" w="sm" len="sm"/>
            </a:ln>
          </p:spPr>
        </p:cxnSp>
        <p:cxnSp>
          <p:nvCxnSpPr>
            <p:cNvPr id="1958" name="Google Shape;1958;p24"/>
            <p:cNvCxnSpPr>
              <a:stCxn id="1884" idx="6"/>
              <a:endCxn id="1955" idx="6"/>
            </p:cNvCxnSpPr>
            <p:nvPr/>
          </p:nvCxnSpPr>
          <p:spPr>
            <a:xfrm rot="10800000">
              <a:off x="6753460" y="2481571"/>
              <a:ext cx="1389000" cy="1722300"/>
            </a:xfrm>
            <a:prstGeom prst="straightConnector1">
              <a:avLst/>
            </a:prstGeom>
            <a:noFill/>
            <a:ln w="9525" cap="flat" cmpd="sng">
              <a:solidFill>
                <a:srgbClr val="868686"/>
              </a:solidFill>
              <a:prstDash val="solid"/>
              <a:round/>
              <a:headEnd type="none" w="sm" len="sm"/>
              <a:tailEnd type="none" w="sm" len="sm"/>
            </a:ln>
          </p:spPr>
        </p:cxnSp>
        <p:cxnSp>
          <p:nvCxnSpPr>
            <p:cNvPr id="1959" name="Google Shape;1959;p24"/>
            <p:cNvCxnSpPr>
              <a:stCxn id="1886" idx="6"/>
              <a:endCxn id="1955" idx="6"/>
            </p:cNvCxnSpPr>
            <p:nvPr/>
          </p:nvCxnSpPr>
          <p:spPr>
            <a:xfrm rot="10800000">
              <a:off x="6753530" y="2481600"/>
              <a:ext cx="1396800" cy="1426800"/>
            </a:xfrm>
            <a:prstGeom prst="straightConnector1">
              <a:avLst/>
            </a:prstGeom>
            <a:noFill/>
            <a:ln w="9525" cap="flat" cmpd="sng">
              <a:solidFill>
                <a:srgbClr val="868686"/>
              </a:solidFill>
              <a:prstDash val="solid"/>
              <a:round/>
              <a:headEnd type="none" w="sm" len="sm"/>
              <a:tailEnd type="none" w="sm" len="sm"/>
            </a:ln>
          </p:spPr>
        </p:cxnSp>
        <p:cxnSp>
          <p:nvCxnSpPr>
            <p:cNvPr id="1960" name="Google Shape;1960;p24"/>
            <p:cNvCxnSpPr>
              <a:stCxn id="1888" idx="6"/>
              <a:endCxn id="1955" idx="6"/>
            </p:cNvCxnSpPr>
            <p:nvPr/>
          </p:nvCxnSpPr>
          <p:spPr>
            <a:xfrm rot="10800000">
              <a:off x="6753531" y="2481628"/>
              <a:ext cx="1396800" cy="1131300"/>
            </a:xfrm>
            <a:prstGeom prst="straightConnector1">
              <a:avLst/>
            </a:prstGeom>
            <a:noFill/>
            <a:ln w="9525" cap="flat" cmpd="sng">
              <a:solidFill>
                <a:srgbClr val="868686"/>
              </a:solidFill>
              <a:prstDash val="solid"/>
              <a:round/>
              <a:headEnd type="none" w="sm" len="sm"/>
              <a:tailEnd type="none" w="sm" len="sm"/>
            </a:ln>
          </p:spPr>
        </p:cxnSp>
        <p:cxnSp>
          <p:nvCxnSpPr>
            <p:cNvPr id="1961" name="Google Shape;1961;p24"/>
            <p:cNvCxnSpPr>
              <a:stCxn id="1890" idx="6"/>
              <a:endCxn id="1955" idx="6"/>
            </p:cNvCxnSpPr>
            <p:nvPr/>
          </p:nvCxnSpPr>
          <p:spPr>
            <a:xfrm rot="10800000">
              <a:off x="6753531" y="2481657"/>
              <a:ext cx="1396800" cy="835800"/>
            </a:xfrm>
            <a:prstGeom prst="straightConnector1">
              <a:avLst/>
            </a:prstGeom>
            <a:noFill/>
            <a:ln w="9525" cap="flat" cmpd="sng">
              <a:solidFill>
                <a:srgbClr val="868686"/>
              </a:solidFill>
              <a:prstDash val="solid"/>
              <a:round/>
              <a:headEnd type="none" w="sm" len="sm"/>
              <a:tailEnd type="none" w="sm" len="sm"/>
            </a:ln>
          </p:spPr>
        </p:cxnSp>
        <p:cxnSp>
          <p:nvCxnSpPr>
            <p:cNvPr id="1962" name="Google Shape;1962;p24"/>
            <p:cNvCxnSpPr>
              <a:stCxn id="1894" idx="6"/>
              <a:endCxn id="1955" idx="6"/>
            </p:cNvCxnSpPr>
            <p:nvPr/>
          </p:nvCxnSpPr>
          <p:spPr>
            <a:xfrm rot="10800000">
              <a:off x="6753531" y="2481715"/>
              <a:ext cx="1396800" cy="244800"/>
            </a:xfrm>
            <a:prstGeom prst="straightConnector1">
              <a:avLst/>
            </a:prstGeom>
            <a:noFill/>
            <a:ln w="9525" cap="flat" cmpd="sng">
              <a:solidFill>
                <a:srgbClr val="868686"/>
              </a:solidFill>
              <a:prstDash val="solid"/>
              <a:round/>
              <a:headEnd type="none" w="sm" len="sm"/>
              <a:tailEnd type="none" w="sm" len="sm"/>
            </a:ln>
          </p:spPr>
        </p:cxnSp>
        <p:cxnSp>
          <p:nvCxnSpPr>
            <p:cNvPr id="1963" name="Google Shape;1963;p24"/>
            <p:cNvCxnSpPr>
              <a:stCxn id="1896" idx="6"/>
              <a:endCxn id="1955" idx="6"/>
            </p:cNvCxnSpPr>
            <p:nvPr/>
          </p:nvCxnSpPr>
          <p:spPr>
            <a:xfrm flipH="1">
              <a:off x="6753531" y="2431043"/>
              <a:ext cx="1396800" cy="50700"/>
            </a:xfrm>
            <a:prstGeom prst="straightConnector1">
              <a:avLst/>
            </a:prstGeom>
            <a:noFill/>
            <a:ln w="9525" cap="flat" cmpd="sng">
              <a:solidFill>
                <a:srgbClr val="868686"/>
              </a:solidFill>
              <a:prstDash val="solid"/>
              <a:round/>
              <a:headEnd type="none" w="sm" len="sm"/>
              <a:tailEnd type="none" w="sm" len="sm"/>
            </a:ln>
          </p:spPr>
        </p:cxnSp>
        <p:cxnSp>
          <p:nvCxnSpPr>
            <p:cNvPr id="1964" name="Google Shape;1964;p24"/>
            <p:cNvCxnSpPr>
              <a:stCxn id="1898" idx="6"/>
              <a:endCxn id="1955" idx="6"/>
            </p:cNvCxnSpPr>
            <p:nvPr/>
          </p:nvCxnSpPr>
          <p:spPr>
            <a:xfrm flipH="1">
              <a:off x="6753300" y="2135572"/>
              <a:ext cx="1404900" cy="345900"/>
            </a:xfrm>
            <a:prstGeom prst="straightConnector1">
              <a:avLst/>
            </a:prstGeom>
            <a:noFill/>
            <a:ln w="9525" cap="flat" cmpd="sng">
              <a:solidFill>
                <a:srgbClr val="868686"/>
              </a:solidFill>
              <a:prstDash val="solid"/>
              <a:round/>
              <a:headEnd type="none" w="sm" len="sm"/>
              <a:tailEnd type="none" w="sm" len="sm"/>
            </a:ln>
          </p:spPr>
        </p:cxnSp>
        <p:cxnSp>
          <p:nvCxnSpPr>
            <p:cNvPr id="1965" name="Google Shape;1965;p24"/>
            <p:cNvCxnSpPr>
              <a:stCxn id="1900" idx="6"/>
              <a:endCxn id="1955" idx="6"/>
            </p:cNvCxnSpPr>
            <p:nvPr/>
          </p:nvCxnSpPr>
          <p:spPr>
            <a:xfrm flipH="1">
              <a:off x="6753300" y="1840103"/>
              <a:ext cx="1404900" cy="641400"/>
            </a:xfrm>
            <a:prstGeom prst="straightConnector1">
              <a:avLst/>
            </a:prstGeom>
            <a:noFill/>
            <a:ln w="9525" cap="flat" cmpd="sng">
              <a:solidFill>
                <a:srgbClr val="868686"/>
              </a:solidFill>
              <a:prstDash val="solid"/>
              <a:round/>
              <a:headEnd type="none" w="sm" len="sm"/>
              <a:tailEnd type="none" w="sm" len="sm"/>
            </a:ln>
          </p:spPr>
        </p:cxnSp>
        <p:sp>
          <p:nvSpPr>
            <p:cNvPr id="1877" name="Google Shape;1877;p24"/>
            <p:cNvSpPr/>
            <p:nvPr/>
          </p:nvSpPr>
          <p:spPr>
            <a:xfrm flipH="1">
              <a:off x="8142460" y="4975414"/>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80" name="Google Shape;1880;p24"/>
            <p:cNvSpPr/>
            <p:nvPr/>
          </p:nvSpPr>
          <p:spPr>
            <a:xfrm flipH="1">
              <a:off x="8142460" y="4679944"/>
              <a:ext cx="265419" cy="22973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82" name="Google Shape;1882;p24"/>
            <p:cNvSpPr/>
            <p:nvPr/>
          </p:nvSpPr>
          <p:spPr>
            <a:xfrm flipH="1">
              <a:off x="8142460" y="4384472"/>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84" name="Google Shape;1884;p24"/>
            <p:cNvSpPr/>
            <p:nvPr/>
          </p:nvSpPr>
          <p:spPr>
            <a:xfrm flipH="1">
              <a:off x="8142460" y="4089001"/>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86" name="Google Shape;1886;p24"/>
            <p:cNvSpPr/>
            <p:nvPr/>
          </p:nvSpPr>
          <p:spPr>
            <a:xfrm flipH="1">
              <a:off x="8150330" y="3793530"/>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88" name="Google Shape;1888;p24"/>
            <p:cNvSpPr/>
            <p:nvPr/>
          </p:nvSpPr>
          <p:spPr>
            <a:xfrm flipH="1">
              <a:off x="8150331" y="3498059"/>
              <a:ext cx="265420" cy="229739"/>
            </a:xfrm>
            <a:prstGeom prst="ellipse">
              <a:avLst/>
            </a:prstGeom>
            <a:solidFill>
              <a:srgbClr val="E7FFBE"/>
            </a:solidFill>
            <a:ln w="9525"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90" name="Google Shape;1890;p24"/>
            <p:cNvSpPr/>
            <p:nvPr/>
          </p:nvSpPr>
          <p:spPr>
            <a:xfrm flipH="1">
              <a:off x="8150331" y="3202587"/>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92" name="Google Shape;1892;p24"/>
            <p:cNvSpPr/>
            <p:nvPr/>
          </p:nvSpPr>
          <p:spPr>
            <a:xfrm flipH="1">
              <a:off x="8150331" y="2907117"/>
              <a:ext cx="265419" cy="229738"/>
            </a:xfrm>
            <a:prstGeom prst="ellipse">
              <a:avLst/>
            </a:prstGeom>
            <a:solidFill>
              <a:srgbClr val="E7FFBE"/>
            </a:solidFill>
            <a:ln w="12700" cap="flat" cmpd="sng">
              <a:solidFill>
                <a:srgbClr val="7F7F7F"/>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94" name="Google Shape;1894;p24"/>
            <p:cNvSpPr/>
            <p:nvPr/>
          </p:nvSpPr>
          <p:spPr>
            <a:xfrm flipH="1">
              <a:off x="8150331" y="261164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96" name="Google Shape;1896;p24"/>
            <p:cNvSpPr/>
            <p:nvPr/>
          </p:nvSpPr>
          <p:spPr>
            <a:xfrm flipH="1">
              <a:off x="8150331" y="231617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898" name="Google Shape;1898;p24"/>
            <p:cNvSpPr/>
            <p:nvPr/>
          </p:nvSpPr>
          <p:spPr>
            <a:xfrm flipH="1">
              <a:off x="8158200" y="2020702"/>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900" name="Google Shape;1900;p24"/>
            <p:cNvSpPr/>
            <p:nvPr/>
          </p:nvSpPr>
          <p:spPr>
            <a:xfrm flipH="1">
              <a:off x="8158200" y="1725233"/>
              <a:ext cx="265420" cy="229739"/>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1966" name="Google Shape;1966;p24"/>
            <p:cNvCxnSpPr>
              <a:stCxn id="1892" idx="6"/>
              <a:endCxn id="1955" idx="6"/>
            </p:cNvCxnSpPr>
            <p:nvPr/>
          </p:nvCxnSpPr>
          <p:spPr>
            <a:xfrm rot="10800000">
              <a:off x="6753531" y="2481686"/>
              <a:ext cx="1396800" cy="540300"/>
            </a:xfrm>
            <a:prstGeom prst="straightConnector1">
              <a:avLst/>
            </a:prstGeom>
            <a:noFill/>
            <a:ln w="9525" cap="flat" cmpd="sng">
              <a:solidFill>
                <a:srgbClr val="868686"/>
              </a:solidFill>
              <a:prstDash val="solid"/>
              <a:round/>
              <a:headEnd type="none" w="sm" len="sm"/>
              <a:tailEnd type="none" w="sm" len="sm"/>
            </a:ln>
          </p:spPr>
        </p:cxnSp>
        <p:sp>
          <p:nvSpPr>
            <p:cNvPr id="1878" name="Google Shape;1878;p24"/>
            <p:cNvSpPr/>
            <p:nvPr/>
          </p:nvSpPr>
          <p:spPr>
            <a:xfrm>
              <a:off x="6488030" y="443659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902" name="Google Shape;1902;p24"/>
            <p:cNvSpPr/>
            <p:nvPr/>
          </p:nvSpPr>
          <p:spPr>
            <a:xfrm>
              <a:off x="6488030" y="402262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915" name="Google Shape;1915;p24"/>
            <p:cNvSpPr/>
            <p:nvPr/>
          </p:nvSpPr>
          <p:spPr>
            <a:xfrm>
              <a:off x="6488030" y="360865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928" name="Google Shape;1928;p24"/>
            <p:cNvSpPr/>
            <p:nvPr/>
          </p:nvSpPr>
          <p:spPr>
            <a:xfrm>
              <a:off x="6488030" y="319468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942" name="Google Shape;1942;p24"/>
            <p:cNvSpPr/>
            <p:nvPr/>
          </p:nvSpPr>
          <p:spPr>
            <a:xfrm>
              <a:off x="6488030" y="278071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955" name="Google Shape;1955;p24"/>
            <p:cNvSpPr/>
            <p:nvPr/>
          </p:nvSpPr>
          <p:spPr>
            <a:xfrm>
              <a:off x="6488030" y="236674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967" name="Google Shape;1967;p24"/>
            <p:cNvSpPr/>
            <p:nvPr/>
          </p:nvSpPr>
          <p:spPr>
            <a:xfrm>
              <a:off x="5524666" y="3568038"/>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1968" name="Google Shape;1968;p24"/>
            <p:cNvSpPr/>
            <p:nvPr/>
          </p:nvSpPr>
          <p:spPr>
            <a:xfrm>
              <a:off x="5524666" y="3154068"/>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1969" name="Google Shape;1969;p24"/>
            <p:cNvCxnSpPr>
              <a:stCxn id="1864" idx="6"/>
              <a:endCxn id="1968" idx="2"/>
            </p:cNvCxnSpPr>
            <p:nvPr/>
          </p:nvCxnSpPr>
          <p:spPr>
            <a:xfrm>
              <a:off x="4826722" y="2485863"/>
              <a:ext cx="697800" cy="783000"/>
            </a:xfrm>
            <a:prstGeom prst="straightConnector1">
              <a:avLst/>
            </a:prstGeom>
            <a:noFill/>
            <a:ln w="9525" cap="flat" cmpd="sng">
              <a:solidFill>
                <a:srgbClr val="868686"/>
              </a:solidFill>
              <a:prstDash val="solid"/>
              <a:round/>
              <a:headEnd type="none" w="sm" len="sm"/>
              <a:tailEnd type="none" w="sm" len="sm"/>
            </a:ln>
          </p:spPr>
        </p:cxnSp>
        <p:cxnSp>
          <p:nvCxnSpPr>
            <p:cNvPr id="1970" name="Google Shape;1970;p24"/>
            <p:cNvCxnSpPr>
              <a:stCxn id="1851" idx="6"/>
              <a:endCxn id="1968" idx="2"/>
            </p:cNvCxnSpPr>
            <p:nvPr/>
          </p:nvCxnSpPr>
          <p:spPr>
            <a:xfrm>
              <a:off x="4826722" y="2899833"/>
              <a:ext cx="697800" cy="369000"/>
            </a:xfrm>
            <a:prstGeom prst="straightConnector1">
              <a:avLst/>
            </a:prstGeom>
            <a:noFill/>
            <a:ln w="9525" cap="flat" cmpd="sng">
              <a:solidFill>
                <a:srgbClr val="868686"/>
              </a:solidFill>
              <a:prstDash val="solid"/>
              <a:round/>
              <a:headEnd type="none" w="sm" len="sm"/>
              <a:tailEnd type="none" w="sm" len="sm"/>
            </a:ln>
          </p:spPr>
        </p:cxnSp>
        <p:cxnSp>
          <p:nvCxnSpPr>
            <p:cNvPr id="1971" name="Google Shape;1971;p24"/>
            <p:cNvCxnSpPr>
              <a:stCxn id="1837" idx="6"/>
              <a:endCxn id="1968" idx="2"/>
            </p:cNvCxnSpPr>
            <p:nvPr/>
          </p:nvCxnSpPr>
          <p:spPr>
            <a:xfrm rot="10800000" flipH="1">
              <a:off x="4826722" y="3268803"/>
              <a:ext cx="697800" cy="45000"/>
            </a:xfrm>
            <a:prstGeom prst="straightConnector1">
              <a:avLst/>
            </a:prstGeom>
            <a:noFill/>
            <a:ln w="9525" cap="flat" cmpd="sng">
              <a:solidFill>
                <a:srgbClr val="868686"/>
              </a:solidFill>
              <a:prstDash val="solid"/>
              <a:round/>
              <a:headEnd type="none" w="sm" len="sm"/>
              <a:tailEnd type="none" w="sm" len="sm"/>
            </a:ln>
          </p:spPr>
        </p:cxnSp>
        <p:cxnSp>
          <p:nvCxnSpPr>
            <p:cNvPr id="1972" name="Google Shape;1972;p24"/>
            <p:cNvCxnSpPr>
              <a:stCxn id="1824" idx="6"/>
              <a:endCxn id="1968" idx="2"/>
            </p:cNvCxnSpPr>
            <p:nvPr/>
          </p:nvCxnSpPr>
          <p:spPr>
            <a:xfrm rot="10800000" flipH="1">
              <a:off x="4826722" y="3269073"/>
              <a:ext cx="697800" cy="458700"/>
            </a:xfrm>
            <a:prstGeom prst="straightConnector1">
              <a:avLst/>
            </a:prstGeom>
            <a:noFill/>
            <a:ln w="9525" cap="flat" cmpd="sng">
              <a:solidFill>
                <a:srgbClr val="868686"/>
              </a:solidFill>
              <a:prstDash val="solid"/>
              <a:round/>
              <a:headEnd type="none" w="sm" len="sm"/>
              <a:tailEnd type="none" w="sm" len="sm"/>
            </a:ln>
          </p:spPr>
        </p:cxnSp>
        <p:cxnSp>
          <p:nvCxnSpPr>
            <p:cNvPr id="1973" name="Google Shape;1973;p24"/>
            <p:cNvCxnSpPr>
              <a:stCxn id="1811" idx="6"/>
              <a:endCxn id="1968" idx="2"/>
            </p:cNvCxnSpPr>
            <p:nvPr/>
          </p:nvCxnSpPr>
          <p:spPr>
            <a:xfrm rot="10800000" flipH="1">
              <a:off x="4826722" y="3269043"/>
              <a:ext cx="697800" cy="872700"/>
            </a:xfrm>
            <a:prstGeom prst="straightConnector1">
              <a:avLst/>
            </a:prstGeom>
            <a:noFill/>
            <a:ln w="9525" cap="flat" cmpd="sng">
              <a:solidFill>
                <a:srgbClr val="868686"/>
              </a:solidFill>
              <a:prstDash val="solid"/>
              <a:round/>
              <a:headEnd type="none" w="sm" len="sm"/>
              <a:tailEnd type="none" w="sm" len="sm"/>
            </a:ln>
          </p:spPr>
        </p:cxnSp>
        <p:cxnSp>
          <p:nvCxnSpPr>
            <p:cNvPr id="1974" name="Google Shape;1974;p24"/>
            <p:cNvCxnSpPr>
              <a:stCxn id="1787" idx="6"/>
              <a:endCxn id="1968" idx="2"/>
            </p:cNvCxnSpPr>
            <p:nvPr/>
          </p:nvCxnSpPr>
          <p:spPr>
            <a:xfrm rot="10800000" flipH="1">
              <a:off x="4826722" y="3269013"/>
              <a:ext cx="697800" cy="1286700"/>
            </a:xfrm>
            <a:prstGeom prst="straightConnector1">
              <a:avLst/>
            </a:prstGeom>
            <a:noFill/>
            <a:ln w="9525" cap="flat" cmpd="sng">
              <a:solidFill>
                <a:srgbClr val="868686"/>
              </a:solidFill>
              <a:prstDash val="solid"/>
              <a:round/>
              <a:headEnd type="none" w="sm" len="sm"/>
              <a:tailEnd type="none" w="sm" len="sm"/>
            </a:ln>
          </p:spPr>
        </p:cxnSp>
        <p:cxnSp>
          <p:nvCxnSpPr>
            <p:cNvPr id="1975" name="Google Shape;1975;p24"/>
            <p:cNvCxnSpPr>
              <a:stCxn id="1864" idx="6"/>
              <a:endCxn id="1967" idx="2"/>
            </p:cNvCxnSpPr>
            <p:nvPr/>
          </p:nvCxnSpPr>
          <p:spPr>
            <a:xfrm>
              <a:off x="4826722" y="2485863"/>
              <a:ext cx="697800" cy="1197000"/>
            </a:xfrm>
            <a:prstGeom prst="straightConnector1">
              <a:avLst/>
            </a:prstGeom>
            <a:noFill/>
            <a:ln w="9525" cap="flat" cmpd="sng">
              <a:solidFill>
                <a:srgbClr val="868686"/>
              </a:solidFill>
              <a:prstDash val="solid"/>
              <a:round/>
              <a:headEnd type="none" w="sm" len="sm"/>
              <a:tailEnd type="none" w="sm" len="sm"/>
            </a:ln>
          </p:spPr>
        </p:cxnSp>
        <p:cxnSp>
          <p:nvCxnSpPr>
            <p:cNvPr id="1976" name="Google Shape;1976;p24"/>
            <p:cNvCxnSpPr>
              <a:stCxn id="1851" idx="6"/>
              <a:endCxn id="1967" idx="2"/>
            </p:cNvCxnSpPr>
            <p:nvPr/>
          </p:nvCxnSpPr>
          <p:spPr>
            <a:xfrm>
              <a:off x="4826722" y="2899833"/>
              <a:ext cx="697800" cy="783000"/>
            </a:xfrm>
            <a:prstGeom prst="straightConnector1">
              <a:avLst/>
            </a:prstGeom>
            <a:noFill/>
            <a:ln w="9525" cap="flat" cmpd="sng">
              <a:solidFill>
                <a:srgbClr val="868686"/>
              </a:solidFill>
              <a:prstDash val="solid"/>
              <a:round/>
              <a:headEnd type="none" w="sm" len="sm"/>
              <a:tailEnd type="none" w="sm" len="sm"/>
            </a:ln>
          </p:spPr>
        </p:cxnSp>
        <p:cxnSp>
          <p:nvCxnSpPr>
            <p:cNvPr id="1977" name="Google Shape;1977;p24"/>
            <p:cNvCxnSpPr>
              <a:stCxn id="1837" idx="6"/>
              <a:endCxn id="1967" idx="2"/>
            </p:cNvCxnSpPr>
            <p:nvPr/>
          </p:nvCxnSpPr>
          <p:spPr>
            <a:xfrm>
              <a:off x="4826722" y="3313803"/>
              <a:ext cx="697800" cy="369000"/>
            </a:xfrm>
            <a:prstGeom prst="straightConnector1">
              <a:avLst/>
            </a:prstGeom>
            <a:noFill/>
            <a:ln w="9525" cap="flat" cmpd="sng">
              <a:solidFill>
                <a:srgbClr val="868686"/>
              </a:solidFill>
              <a:prstDash val="solid"/>
              <a:round/>
              <a:headEnd type="none" w="sm" len="sm"/>
              <a:tailEnd type="none" w="sm" len="sm"/>
            </a:ln>
          </p:spPr>
        </p:cxnSp>
        <p:cxnSp>
          <p:nvCxnSpPr>
            <p:cNvPr id="1978" name="Google Shape;1978;p24"/>
            <p:cNvCxnSpPr>
              <a:stCxn id="1824" idx="6"/>
              <a:endCxn id="1967" idx="2"/>
            </p:cNvCxnSpPr>
            <p:nvPr/>
          </p:nvCxnSpPr>
          <p:spPr>
            <a:xfrm rot="10800000" flipH="1">
              <a:off x="4826722" y="3682773"/>
              <a:ext cx="697800" cy="45000"/>
            </a:xfrm>
            <a:prstGeom prst="straightConnector1">
              <a:avLst/>
            </a:prstGeom>
            <a:noFill/>
            <a:ln w="9525" cap="flat" cmpd="sng">
              <a:solidFill>
                <a:srgbClr val="868686"/>
              </a:solidFill>
              <a:prstDash val="solid"/>
              <a:round/>
              <a:headEnd type="none" w="sm" len="sm"/>
              <a:tailEnd type="none" w="sm" len="sm"/>
            </a:ln>
          </p:spPr>
        </p:cxnSp>
        <p:cxnSp>
          <p:nvCxnSpPr>
            <p:cNvPr id="1979" name="Google Shape;1979;p24"/>
            <p:cNvCxnSpPr>
              <a:stCxn id="1811" idx="6"/>
              <a:endCxn id="1967" idx="2"/>
            </p:cNvCxnSpPr>
            <p:nvPr/>
          </p:nvCxnSpPr>
          <p:spPr>
            <a:xfrm rot="10800000" flipH="1">
              <a:off x="4826722" y="3683043"/>
              <a:ext cx="697800" cy="458700"/>
            </a:xfrm>
            <a:prstGeom prst="straightConnector1">
              <a:avLst/>
            </a:prstGeom>
            <a:noFill/>
            <a:ln w="9525" cap="flat" cmpd="sng">
              <a:solidFill>
                <a:srgbClr val="868686"/>
              </a:solidFill>
              <a:prstDash val="solid"/>
              <a:round/>
              <a:headEnd type="none" w="sm" len="sm"/>
              <a:tailEnd type="none" w="sm" len="sm"/>
            </a:ln>
          </p:spPr>
        </p:cxnSp>
        <p:cxnSp>
          <p:nvCxnSpPr>
            <p:cNvPr id="1980" name="Google Shape;1980;p24"/>
            <p:cNvCxnSpPr>
              <a:stCxn id="1787" idx="6"/>
              <a:endCxn id="1967" idx="2"/>
            </p:cNvCxnSpPr>
            <p:nvPr/>
          </p:nvCxnSpPr>
          <p:spPr>
            <a:xfrm rot="10800000" flipH="1">
              <a:off x="4826722" y="3683013"/>
              <a:ext cx="697800" cy="872700"/>
            </a:xfrm>
            <a:prstGeom prst="straightConnector1">
              <a:avLst/>
            </a:prstGeom>
            <a:noFill/>
            <a:ln w="9525" cap="flat" cmpd="sng">
              <a:solidFill>
                <a:srgbClr val="868686"/>
              </a:solidFill>
              <a:prstDash val="solid"/>
              <a:round/>
              <a:headEnd type="none" w="sm" len="sm"/>
              <a:tailEnd type="none" w="sm" len="sm"/>
            </a:ln>
          </p:spPr>
        </p:cxnSp>
        <p:cxnSp>
          <p:nvCxnSpPr>
            <p:cNvPr id="1981" name="Google Shape;1981;p24"/>
            <p:cNvCxnSpPr>
              <a:stCxn id="1968" idx="6"/>
              <a:endCxn id="1955" idx="2"/>
            </p:cNvCxnSpPr>
            <p:nvPr/>
          </p:nvCxnSpPr>
          <p:spPr>
            <a:xfrm rot="10800000" flipH="1">
              <a:off x="5790086" y="2481738"/>
              <a:ext cx="697800" cy="787200"/>
            </a:xfrm>
            <a:prstGeom prst="straightConnector1">
              <a:avLst/>
            </a:prstGeom>
            <a:noFill/>
            <a:ln w="9525" cap="flat" cmpd="sng">
              <a:solidFill>
                <a:srgbClr val="868686"/>
              </a:solidFill>
              <a:prstDash val="solid"/>
              <a:round/>
              <a:headEnd type="none" w="sm" len="sm"/>
              <a:tailEnd type="none" w="sm" len="sm"/>
            </a:ln>
          </p:spPr>
        </p:cxnSp>
        <p:cxnSp>
          <p:nvCxnSpPr>
            <p:cNvPr id="1982" name="Google Shape;1982;p24"/>
            <p:cNvCxnSpPr>
              <a:stCxn id="1968" idx="6"/>
              <a:endCxn id="1942" idx="2"/>
            </p:cNvCxnSpPr>
            <p:nvPr/>
          </p:nvCxnSpPr>
          <p:spPr>
            <a:xfrm rot="10800000" flipH="1">
              <a:off x="5790086" y="2895438"/>
              <a:ext cx="697800" cy="373500"/>
            </a:xfrm>
            <a:prstGeom prst="straightConnector1">
              <a:avLst/>
            </a:prstGeom>
            <a:noFill/>
            <a:ln w="9525" cap="flat" cmpd="sng">
              <a:solidFill>
                <a:srgbClr val="868686"/>
              </a:solidFill>
              <a:prstDash val="solid"/>
              <a:round/>
              <a:headEnd type="none" w="sm" len="sm"/>
              <a:tailEnd type="none" w="sm" len="sm"/>
            </a:ln>
          </p:spPr>
        </p:cxnSp>
        <p:cxnSp>
          <p:nvCxnSpPr>
            <p:cNvPr id="1983" name="Google Shape;1983;p24"/>
            <p:cNvCxnSpPr>
              <a:stCxn id="1968" idx="6"/>
              <a:endCxn id="1928" idx="2"/>
            </p:cNvCxnSpPr>
            <p:nvPr/>
          </p:nvCxnSpPr>
          <p:spPr>
            <a:xfrm>
              <a:off x="5790086" y="3268938"/>
              <a:ext cx="697800" cy="40500"/>
            </a:xfrm>
            <a:prstGeom prst="straightConnector1">
              <a:avLst/>
            </a:prstGeom>
            <a:noFill/>
            <a:ln w="9525" cap="flat" cmpd="sng">
              <a:solidFill>
                <a:srgbClr val="868686"/>
              </a:solidFill>
              <a:prstDash val="solid"/>
              <a:round/>
              <a:headEnd type="none" w="sm" len="sm"/>
              <a:tailEnd type="none" w="sm" len="sm"/>
            </a:ln>
          </p:spPr>
        </p:cxnSp>
        <p:cxnSp>
          <p:nvCxnSpPr>
            <p:cNvPr id="1984" name="Google Shape;1984;p24"/>
            <p:cNvCxnSpPr>
              <a:stCxn id="1968" idx="6"/>
              <a:endCxn id="1915" idx="2"/>
            </p:cNvCxnSpPr>
            <p:nvPr/>
          </p:nvCxnSpPr>
          <p:spPr>
            <a:xfrm>
              <a:off x="5790086" y="3268938"/>
              <a:ext cx="697800" cy="454500"/>
            </a:xfrm>
            <a:prstGeom prst="straightConnector1">
              <a:avLst/>
            </a:prstGeom>
            <a:noFill/>
            <a:ln w="9525" cap="flat" cmpd="sng">
              <a:solidFill>
                <a:srgbClr val="868686"/>
              </a:solidFill>
              <a:prstDash val="solid"/>
              <a:round/>
              <a:headEnd type="none" w="sm" len="sm"/>
              <a:tailEnd type="none" w="sm" len="sm"/>
            </a:ln>
          </p:spPr>
        </p:cxnSp>
        <p:cxnSp>
          <p:nvCxnSpPr>
            <p:cNvPr id="1985" name="Google Shape;1985;p24"/>
            <p:cNvCxnSpPr>
              <a:stCxn id="1968" idx="6"/>
              <a:endCxn id="1902" idx="2"/>
            </p:cNvCxnSpPr>
            <p:nvPr/>
          </p:nvCxnSpPr>
          <p:spPr>
            <a:xfrm>
              <a:off x="5790086" y="3268938"/>
              <a:ext cx="697800" cy="868500"/>
            </a:xfrm>
            <a:prstGeom prst="straightConnector1">
              <a:avLst/>
            </a:prstGeom>
            <a:noFill/>
            <a:ln w="9525" cap="flat" cmpd="sng">
              <a:solidFill>
                <a:srgbClr val="868686"/>
              </a:solidFill>
              <a:prstDash val="solid"/>
              <a:round/>
              <a:headEnd type="none" w="sm" len="sm"/>
              <a:tailEnd type="none" w="sm" len="sm"/>
            </a:ln>
          </p:spPr>
        </p:cxnSp>
        <p:cxnSp>
          <p:nvCxnSpPr>
            <p:cNvPr id="1986" name="Google Shape;1986;p24"/>
            <p:cNvCxnSpPr>
              <a:stCxn id="1968" idx="6"/>
              <a:endCxn id="1878" idx="2"/>
            </p:cNvCxnSpPr>
            <p:nvPr/>
          </p:nvCxnSpPr>
          <p:spPr>
            <a:xfrm>
              <a:off x="5790086" y="3268938"/>
              <a:ext cx="697800" cy="1282500"/>
            </a:xfrm>
            <a:prstGeom prst="straightConnector1">
              <a:avLst/>
            </a:prstGeom>
            <a:noFill/>
            <a:ln w="9525" cap="flat" cmpd="sng">
              <a:solidFill>
                <a:srgbClr val="868686"/>
              </a:solidFill>
              <a:prstDash val="solid"/>
              <a:round/>
              <a:headEnd type="none" w="sm" len="sm"/>
              <a:tailEnd type="none" w="sm" len="sm"/>
            </a:ln>
          </p:spPr>
        </p:cxnSp>
        <p:cxnSp>
          <p:nvCxnSpPr>
            <p:cNvPr id="1987" name="Google Shape;1987;p24"/>
            <p:cNvCxnSpPr>
              <a:stCxn id="1967" idx="6"/>
              <a:endCxn id="1955" idx="2"/>
            </p:cNvCxnSpPr>
            <p:nvPr/>
          </p:nvCxnSpPr>
          <p:spPr>
            <a:xfrm rot="10800000" flipH="1">
              <a:off x="5790086" y="2481708"/>
              <a:ext cx="697800" cy="1201200"/>
            </a:xfrm>
            <a:prstGeom prst="straightConnector1">
              <a:avLst/>
            </a:prstGeom>
            <a:noFill/>
            <a:ln w="9525" cap="flat" cmpd="sng">
              <a:solidFill>
                <a:srgbClr val="868686"/>
              </a:solidFill>
              <a:prstDash val="solid"/>
              <a:round/>
              <a:headEnd type="none" w="sm" len="sm"/>
              <a:tailEnd type="none" w="sm" len="sm"/>
            </a:ln>
          </p:spPr>
        </p:cxnSp>
        <p:cxnSp>
          <p:nvCxnSpPr>
            <p:cNvPr id="1988" name="Google Shape;1988;p24"/>
            <p:cNvCxnSpPr>
              <a:stCxn id="1967" idx="6"/>
              <a:endCxn id="1942" idx="2"/>
            </p:cNvCxnSpPr>
            <p:nvPr/>
          </p:nvCxnSpPr>
          <p:spPr>
            <a:xfrm rot="10800000" flipH="1">
              <a:off x="5790086" y="2895708"/>
              <a:ext cx="697800" cy="787200"/>
            </a:xfrm>
            <a:prstGeom prst="straightConnector1">
              <a:avLst/>
            </a:prstGeom>
            <a:noFill/>
            <a:ln w="9525" cap="flat" cmpd="sng">
              <a:solidFill>
                <a:srgbClr val="868686"/>
              </a:solidFill>
              <a:prstDash val="solid"/>
              <a:round/>
              <a:headEnd type="none" w="sm" len="sm"/>
              <a:tailEnd type="none" w="sm" len="sm"/>
            </a:ln>
          </p:spPr>
        </p:cxnSp>
        <p:cxnSp>
          <p:nvCxnSpPr>
            <p:cNvPr id="1989" name="Google Shape;1989;p24"/>
            <p:cNvCxnSpPr>
              <a:stCxn id="1967" idx="6"/>
              <a:endCxn id="1928" idx="2"/>
            </p:cNvCxnSpPr>
            <p:nvPr/>
          </p:nvCxnSpPr>
          <p:spPr>
            <a:xfrm rot="10800000" flipH="1">
              <a:off x="5790086" y="3309408"/>
              <a:ext cx="697800" cy="373500"/>
            </a:xfrm>
            <a:prstGeom prst="straightConnector1">
              <a:avLst/>
            </a:prstGeom>
            <a:noFill/>
            <a:ln w="9525" cap="flat" cmpd="sng">
              <a:solidFill>
                <a:srgbClr val="868686"/>
              </a:solidFill>
              <a:prstDash val="solid"/>
              <a:round/>
              <a:headEnd type="none" w="sm" len="sm"/>
              <a:tailEnd type="none" w="sm" len="sm"/>
            </a:ln>
          </p:spPr>
        </p:cxnSp>
        <p:cxnSp>
          <p:nvCxnSpPr>
            <p:cNvPr id="1990" name="Google Shape;1990;p24"/>
            <p:cNvCxnSpPr>
              <a:stCxn id="1967" idx="6"/>
              <a:endCxn id="1915" idx="2"/>
            </p:cNvCxnSpPr>
            <p:nvPr/>
          </p:nvCxnSpPr>
          <p:spPr>
            <a:xfrm>
              <a:off x="5790086" y="3682908"/>
              <a:ext cx="697800" cy="40500"/>
            </a:xfrm>
            <a:prstGeom prst="straightConnector1">
              <a:avLst/>
            </a:prstGeom>
            <a:noFill/>
            <a:ln w="9525" cap="flat" cmpd="sng">
              <a:solidFill>
                <a:srgbClr val="868686"/>
              </a:solidFill>
              <a:prstDash val="solid"/>
              <a:round/>
              <a:headEnd type="none" w="sm" len="sm"/>
              <a:tailEnd type="none" w="sm" len="sm"/>
            </a:ln>
          </p:spPr>
        </p:cxnSp>
        <p:cxnSp>
          <p:nvCxnSpPr>
            <p:cNvPr id="1991" name="Google Shape;1991;p24"/>
            <p:cNvCxnSpPr>
              <a:stCxn id="1967" idx="6"/>
              <a:endCxn id="1902" idx="2"/>
            </p:cNvCxnSpPr>
            <p:nvPr/>
          </p:nvCxnSpPr>
          <p:spPr>
            <a:xfrm>
              <a:off x="5790086" y="3682908"/>
              <a:ext cx="697800" cy="454500"/>
            </a:xfrm>
            <a:prstGeom prst="straightConnector1">
              <a:avLst/>
            </a:prstGeom>
            <a:noFill/>
            <a:ln w="9525" cap="flat" cmpd="sng">
              <a:solidFill>
                <a:srgbClr val="868686"/>
              </a:solidFill>
              <a:prstDash val="solid"/>
              <a:round/>
              <a:headEnd type="none" w="sm" len="sm"/>
              <a:tailEnd type="none" w="sm" len="sm"/>
            </a:ln>
          </p:spPr>
        </p:cxnSp>
        <p:cxnSp>
          <p:nvCxnSpPr>
            <p:cNvPr id="1992" name="Google Shape;1992;p24"/>
            <p:cNvCxnSpPr>
              <a:stCxn id="1967" idx="6"/>
              <a:endCxn id="1878" idx="2"/>
            </p:cNvCxnSpPr>
            <p:nvPr/>
          </p:nvCxnSpPr>
          <p:spPr>
            <a:xfrm>
              <a:off x="5790086" y="3682908"/>
              <a:ext cx="697800" cy="868500"/>
            </a:xfrm>
            <a:prstGeom prst="straightConnector1">
              <a:avLst/>
            </a:prstGeom>
            <a:noFill/>
            <a:ln w="9525" cap="flat" cmpd="sng">
              <a:solidFill>
                <a:srgbClr val="868686"/>
              </a:solidFill>
              <a:prstDash val="solid"/>
              <a:round/>
              <a:headEnd type="none" w="sm" len="sm"/>
              <a:tailEnd type="none" w="sm" len="sm"/>
            </a:ln>
          </p:spPr>
        </p:cxnSp>
      </p:grpSp>
      <p:graphicFrame>
        <p:nvGraphicFramePr>
          <p:cNvPr id="1993" name="Google Shape;1993;p24"/>
          <p:cNvGraphicFramePr/>
          <p:nvPr>
            <p:extLst>
              <p:ext uri="{D42A27DB-BD31-4B8C-83A1-F6EECF244321}">
                <p14:modId xmlns:p14="http://schemas.microsoft.com/office/powerpoint/2010/main" val="1303348774"/>
              </p:ext>
            </p:extLst>
          </p:nvPr>
        </p:nvGraphicFramePr>
        <p:xfrm>
          <a:off x="2037192" y="1497458"/>
          <a:ext cx="470000" cy="3469500"/>
        </p:xfrm>
        <a:graphic>
          <a:graphicData uri="http://schemas.openxmlformats.org/drawingml/2006/table">
            <a:tbl>
              <a:tblPr firstRow="1" bandRow="1">
                <a:noFill/>
                <a:tableStyleId>{F5CE80F7-09E0-46E4-8B53-46681FA3A45F}</a:tableStyleId>
              </a:tblPr>
              <a:tblGrid>
                <a:gridCol w="470000">
                  <a:extLst>
                    <a:ext uri="{9D8B030D-6E8A-4147-A177-3AD203B41FA5}">
                      <a16:colId xmlns:a16="http://schemas.microsoft.com/office/drawing/2014/main" val="20000"/>
                    </a:ext>
                  </a:extLst>
                </a:gridCol>
              </a:tblGrid>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0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A5A5A5"/>
                    </a:solidFill>
                  </a:tcPr>
                </a:tc>
                <a:extLst>
                  <a:ext uri="{0D108BD9-81ED-4DB2-BD59-A6C34878D82A}">
                    <a16:rowId xmlns:a16="http://schemas.microsoft.com/office/drawing/2014/main" val="10001"/>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868686"/>
                    </a:solidFill>
                  </a:tcPr>
                </a:tc>
                <a:extLst>
                  <a:ext uri="{0D108BD9-81ED-4DB2-BD59-A6C34878D82A}">
                    <a16:rowId xmlns:a16="http://schemas.microsoft.com/office/drawing/2014/main" val="10003"/>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4"/>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5"/>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6"/>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7"/>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0E0E0"/>
                    </a:solidFill>
                  </a:tcPr>
                </a:tc>
                <a:extLst>
                  <a:ext uri="{0D108BD9-81ED-4DB2-BD59-A6C34878D82A}">
                    <a16:rowId xmlns:a16="http://schemas.microsoft.com/office/drawing/2014/main" val="10008"/>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9"/>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262626"/>
                    </a:solidFill>
                  </a:tcPr>
                </a:tc>
                <a:extLst>
                  <a:ext uri="{0D108BD9-81ED-4DB2-BD59-A6C34878D82A}">
                    <a16:rowId xmlns:a16="http://schemas.microsoft.com/office/drawing/2014/main" val="1001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11"/>
                  </a:ext>
                </a:extLst>
              </a:tr>
            </a:tbl>
          </a:graphicData>
        </a:graphic>
      </p:graphicFrame>
      <p:graphicFrame>
        <p:nvGraphicFramePr>
          <p:cNvPr id="1994" name="Google Shape;1994;p24"/>
          <p:cNvGraphicFramePr/>
          <p:nvPr>
            <p:extLst>
              <p:ext uri="{D42A27DB-BD31-4B8C-83A1-F6EECF244321}">
                <p14:modId xmlns:p14="http://schemas.microsoft.com/office/powerpoint/2010/main" val="1085035470"/>
              </p:ext>
            </p:extLst>
          </p:nvPr>
        </p:nvGraphicFramePr>
        <p:xfrm>
          <a:off x="8461571" y="1497457"/>
          <a:ext cx="470000" cy="3469500"/>
        </p:xfrm>
        <a:graphic>
          <a:graphicData uri="http://schemas.openxmlformats.org/drawingml/2006/table">
            <a:tbl>
              <a:tblPr firstRow="1" bandRow="1">
                <a:noFill/>
                <a:tableStyleId>{F5CE80F7-09E0-46E4-8B53-46681FA3A45F}</a:tableStyleId>
              </a:tblPr>
              <a:tblGrid>
                <a:gridCol w="470000">
                  <a:extLst>
                    <a:ext uri="{9D8B030D-6E8A-4147-A177-3AD203B41FA5}">
                      <a16:colId xmlns:a16="http://schemas.microsoft.com/office/drawing/2014/main" val="20000"/>
                    </a:ext>
                  </a:extLst>
                </a:gridCol>
              </a:tblGrid>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0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A5A5A5"/>
                    </a:solidFill>
                  </a:tcPr>
                </a:tc>
                <a:extLst>
                  <a:ext uri="{0D108BD9-81ED-4DB2-BD59-A6C34878D82A}">
                    <a16:rowId xmlns:a16="http://schemas.microsoft.com/office/drawing/2014/main" val="10001"/>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868686"/>
                    </a:solidFill>
                  </a:tcPr>
                </a:tc>
                <a:extLst>
                  <a:ext uri="{0D108BD9-81ED-4DB2-BD59-A6C34878D82A}">
                    <a16:rowId xmlns:a16="http://schemas.microsoft.com/office/drawing/2014/main" val="10003"/>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4"/>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5"/>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6"/>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7"/>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0E0E0"/>
                    </a:solidFill>
                  </a:tcPr>
                </a:tc>
                <a:extLst>
                  <a:ext uri="{0D108BD9-81ED-4DB2-BD59-A6C34878D82A}">
                    <a16:rowId xmlns:a16="http://schemas.microsoft.com/office/drawing/2014/main" val="10008"/>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9"/>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262626"/>
                    </a:solidFill>
                  </a:tcPr>
                </a:tc>
                <a:extLst>
                  <a:ext uri="{0D108BD9-81ED-4DB2-BD59-A6C34878D82A}">
                    <a16:rowId xmlns:a16="http://schemas.microsoft.com/office/drawing/2014/main" val="1001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11"/>
                  </a:ext>
                </a:extLst>
              </a:tr>
            </a:tbl>
          </a:graphicData>
        </a:graphic>
      </p:graphicFrame>
      <p:sp>
        <p:nvSpPr>
          <p:cNvPr id="1995" name="Google Shape;1995;p24"/>
          <p:cNvSpPr/>
          <p:nvPr/>
        </p:nvSpPr>
        <p:spPr>
          <a:xfrm>
            <a:off x="1697643" y="5108226"/>
            <a:ext cx="1174249" cy="482612"/>
          </a:xfrm>
          <a:prstGeom prst="rect">
            <a:avLst/>
          </a:prstGeom>
          <a:solidFill>
            <a:srgbClr val="E7FFBE"/>
          </a:solidFill>
          <a:ln w="952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Trebuchet MS"/>
              <a:buNone/>
            </a:pPr>
            <a:r>
              <a:rPr lang="zh-CN" altLang="en-US" sz="1800" b="1"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输入</a:t>
            </a:r>
            <a:endParaRPr lang="zh-CN" altLang="en-US" sz="1800" b="1"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1996" name="Google Shape;1996;p24"/>
          <p:cNvSpPr/>
          <p:nvPr/>
        </p:nvSpPr>
        <p:spPr>
          <a:xfrm>
            <a:off x="8100905" y="5103348"/>
            <a:ext cx="1174249" cy="482612"/>
          </a:xfrm>
          <a:prstGeom prst="rect">
            <a:avLst/>
          </a:prstGeom>
          <a:solidFill>
            <a:srgbClr val="E7FFBE"/>
          </a:solidFill>
          <a:ln w="952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Trebuchet MS"/>
              <a:buNone/>
            </a:pPr>
            <a:r>
              <a:rPr lang="zh-CN" altLang="en-US" sz="1800" b="1"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输出</a:t>
            </a:r>
            <a:endParaRPr lang="zh-CN" altLang="en-US" sz="1800" b="1"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1997" name="Google Shape;1997;p24"/>
          <p:cNvSpPr/>
          <p:nvPr/>
        </p:nvSpPr>
        <p:spPr>
          <a:xfrm>
            <a:off x="3004602" y="5095739"/>
            <a:ext cx="4963593" cy="490221"/>
          </a:xfrm>
          <a:prstGeom prst="leftRightArrow">
            <a:avLst>
              <a:gd name="adj1" fmla="val 50000"/>
              <a:gd name="adj2" fmla="val 50000"/>
            </a:avLst>
          </a:prstGeom>
          <a:solidFill>
            <a:srgbClr val="E7FFBE"/>
          </a:solidFill>
          <a:ln w="12700" cap="flat" cmpd="sng">
            <a:solidFill>
              <a:srgbClr val="595959"/>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217" name="TextBox 216">
            <a:extLst>
              <a:ext uri="{FF2B5EF4-FFF2-40B4-BE49-F238E27FC236}">
                <a16:creationId xmlns:a16="http://schemas.microsoft.com/office/drawing/2014/main" id="{531BD36E-9DD5-4F47-A835-D4802AB5D0F1}"/>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02"/>
        <p:cNvGrpSpPr/>
        <p:nvPr/>
      </p:nvGrpSpPr>
      <p:grpSpPr>
        <a:xfrm>
          <a:off x="0" y="0"/>
          <a:ext cx="0" cy="0"/>
          <a:chOff x="0" y="0"/>
          <a:chExt cx="0" cy="0"/>
        </a:xfrm>
      </p:grpSpPr>
      <p:grpSp>
        <p:nvGrpSpPr>
          <p:cNvPr id="2004" name="Google Shape;2004;p25"/>
          <p:cNvGrpSpPr/>
          <p:nvPr/>
        </p:nvGrpSpPr>
        <p:grpSpPr>
          <a:xfrm>
            <a:off x="2723443" y="1487108"/>
            <a:ext cx="5525913" cy="3484169"/>
            <a:chOff x="2897707" y="1725233"/>
            <a:chExt cx="5525913" cy="3484169"/>
          </a:xfrm>
        </p:grpSpPr>
        <p:cxnSp>
          <p:nvCxnSpPr>
            <p:cNvPr id="2005" name="Google Shape;2005;p25"/>
            <p:cNvCxnSpPr>
              <a:stCxn id="2006" idx="6"/>
              <a:endCxn id="2007" idx="2"/>
            </p:cNvCxnSpPr>
            <p:nvPr/>
          </p:nvCxnSpPr>
          <p:spPr>
            <a:xfrm rot="10800000" flipH="1">
              <a:off x="3178866" y="4555732"/>
              <a:ext cx="1382400" cy="538800"/>
            </a:xfrm>
            <a:prstGeom prst="straightConnector1">
              <a:avLst/>
            </a:prstGeom>
            <a:noFill/>
            <a:ln w="9525" cap="flat" cmpd="sng">
              <a:solidFill>
                <a:srgbClr val="868686"/>
              </a:solidFill>
              <a:prstDash val="solid"/>
              <a:round/>
              <a:headEnd type="none" w="sm" len="sm"/>
              <a:tailEnd type="none" w="sm" len="sm"/>
            </a:ln>
          </p:spPr>
        </p:cxnSp>
        <p:cxnSp>
          <p:nvCxnSpPr>
            <p:cNvPr id="2008" name="Google Shape;2008;p25"/>
            <p:cNvCxnSpPr>
              <a:stCxn id="2009" idx="6"/>
              <a:endCxn id="2007" idx="2"/>
            </p:cNvCxnSpPr>
            <p:nvPr/>
          </p:nvCxnSpPr>
          <p:spPr>
            <a:xfrm rot="10800000" flipH="1">
              <a:off x="3178867" y="4555761"/>
              <a:ext cx="1382400" cy="243300"/>
            </a:xfrm>
            <a:prstGeom prst="straightConnector1">
              <a:avLst/>
            </a:prstGeom>
            <a:noFill/>
            <a:ln w="9525" cap="flat" cmpd="sng">
              <a:solidFill>
                <a:srgbClr val="868686"/>
              </a:solidFill>
              <a:prstDash val="solid"/>
              <a:round/>
              <a:headEnd type="none" w="sm" len="sm"/>
              <a:tailEnd type="none" w="sm" len="sm"/>
            </a:ln>
          </p:spPr>
        </p:cxnSp>
        <p:cxnSp>
          <p:nvCxnSpPr>
            <p:cNvPr id="2010" name="Google Shape;2010;p25"/>
            <p:cNvCxnSpPr>
              <a:stCxn id="2011" idx="6"/>
              <a:endCxn id="2007" idx="2"/>
            </p:cNvCxnSpPr>
            <p:nvPr/>
          </p:nvCxnSpPr>
          <p:spPr>
            <a:xfrm>
              <a:off x="3178866" y="4503590"/>
              <a:ext cx="1382400" cy="52200"/>
            </a:xfrm>
            <a:prstGeom prst="straightConnector1">
              <a:avLst/>
            </a:prstGeom>
            <a:noFill/>
            <a:ln w="9525" cap="flat" cmpd="sng">
              <a:solidFill>
                <a:srgbClr val="868686"/>
              </a:solidFill>
              <a:prstDash val="solid"/>
              <a:round/>
              <a:headEnd type="none" w="sm" len="sm"/>
              <a:tailEnd type="none" w="sm" len="sm"/>
            </a:ln>
          </p:spPr>
        </p:cxnSp>
        <p:cxnSp>
          <p:nvCxnSpPr>
            <p:cNvPr id="2012" name="Google Shape;2012;p25"/>
            <p:cNvCxnSpPr>
              <a:stCxn id="2013" idx="6"/>
              <a:endCxn id="2007" idx="2"/>
            </p:cNvCxnSpPr>
            <p:nvPr/>
          </p:nvCxnSpPr>
          <p:spPr>
            <a:xfrm>
              <a:off x="3178866" y="4208119"/>
              <a:ext cx="1382400" cy="347700"/>
            </a:xfrm>
            <a:prstGeom prst="straightConnector1">
              <a:avLst/>
            </a:prstGeom>
            <a:noFill/>
            <a:ln w="9525" cap="flat" cmpd="sng">
              <a:solidFill>
                <a:srgbClr val="868686"/>
              </a:solidFill>
              <a:prstDash val="solid"/>
              <a:round/>
              <a:headEnd type="none" w="sm" len="sm"/>
              <a:tailEnd type="none" w="sm" len="sm"/>
            </a:ln>
          </p:spPr>
        </p:cxnSp>
        <p:cxnSp>
          <p:nvCxnSpPr>
            <p:cNvPr id="2014" name="Google Shape;2014;p25"/>
            <p:cNvCxnSpPr>
              <a:stCxn id="2015" idx="6"/>
              <a:endCxn id="2007" idx="2"/>
            </p:cNvCxnSpPr>
            <p:nvPr/>
          </p:nvCxnSpPr>
          <p:spPr>
            <a:xfrm>
              <a:off x="3170997" y="3912648"/>
              <a:ext cx="1390200" cy="643200"/>
            </a:xfrm>
            <a:prstGeom prst="straightConnector1">
              <a:avLst/>
            </a:prstGeom>
            <a:noFill/>
            <a:ln w="9525" cap="flat" cmpd="sng">
              <a:solidFill>
                <a:srgbClr val="868686"/>
              </a:solidFill>
              <a:prstDash val="solid"/>
              <a:round/>
              <a:headEnd type="none" w="sm" len="sm"/>
              <a:tailEnd type="none" w="sm" len="sm"/>
            </a:ln>
          </p:spPr>
        </p:cxnSp>
        <p:cxnSp>
          <p:nvCxnSpPr>
            <p:cNvPr id="2016" name="Google Shape;2016;p25"/>
            <p:cNvCxnSpPr>
              <a:stCxn id="2017" idx="6"/>
              <a:endCxn id="2007" idx="2"/>
            </p:cNvCxnSpPr>
            <p:nvPr/>
          </p:nvCxnSpPr>
          <p:spPr>
            <a:xfrm>
              <a:off x="3170997" y="3617177"/>
              <a:ext cx="1390200" cy="938400"/>
            </a:xfrm>
            <a:prstGeom prst="straightConnector1">
              <a:avLst/>
            </a:prstGeom>
            <a:noFill/>
            <a:ln w="9525" cap="flat" cmpd="sng">
              <a:solidFill>
                <a:srgbClr val="868686"/>
              </a:solidFill>
              <a:prstDash val="solid"/>
              <a:round/>
              <a:headEnd type="none" w="sm" len="sm"/>
              <a:tailEnd type="none" w="sm" len="sm"/>
            </a:ln>
          </p:spPr>
        </p:cxnSp>
        <p:cxnSp>
          <p:nvCxnSpPr>
            <p:cNvPr id="2018" name="Google Shape;2018;p25"/>
            <p:cNvCxnSpPr>
              <a:stCxn id="2019" idx="6"/>
              <a:endCxn id="2007" idx="2"/>
            </p:cNvCxnSpPr>
            <p:nvPr/>
          </p:nvCxnSpPr>
          <p:spPr>
            <a:xfrm>
              <a:off x="3170996" y="3321705"/>
              <a:ext cx="1390200" cy="1233900"/>
            </a:xfrm>
            <a:prstGeom prst="straightConnector1">
              <a:avLst/>
            </a:prstGeom>
            <a:noFill/>
            <a:ln w="9525" cap="flat" cmpd="sng">
              <a:solidFill>
                <a:srgbClr val="868686"/>
              </a:solidFill>
              <a:prstDash val="solid"/>
              <a:round/>
              <a:headEnd type="none" w="sm" len="sm"/>
              <a:tailEnd type="none" w="sm" len="sm"/>
            </a:ln>
          </p:spPr>
        </p:cxnSp>
        <p:cxnSp>
          <p:nvCxnSpPr>
            <p:cNvPr id="2020" name="Google Shape;2020;p25"/>
            <p:cNvCxnSpPr>
              <a:stCxn id="2021" idx="6"/>
              <a:endCxn id="2007" idx="2"/>
            </p:cNvCxnSpPr>
            <p:nvPr/>
          </p:nvCxnSpPr>
          <p:spPr>
            <a:xfrm>
              <a:off x="3170997" y="3026234"/>
              <a:ext cx="1390200" cy="1529400"/>
            </a:xfrm>
            <a:prstGeom prst="straightConnector1">
              <a:avLst/>
            </a:prstGeom>
            <a:noFill/>
            <a:ln w="9525" cap="flat" cmpd="sng">
              <a:solidFill>
                <a:srgbClr val="868686"/>
              </a:solidFill>
              <a:prstDash val="solid"/>
              <a:round/>
              <a:headEnd type="none" w="sm" len="sm"/>
              <a:tailEnd type="none" w="sm" len="sm"/>
            </a:ln>
          </p:spPr>
        </p:cxnSp>
        <p:cxnSp>
          <p:nvCxnSpPr>
            <p:cNvPr id="2022" name="Google Shape;2022;p25"/>
            <p:cNvCxnSpPr>
              <a:stCxn id="2023" idx="6"/>
              <a:endCxn id="2007" idx="2"/>
            </p:cNvCxnSpPr>
            <p:nvPr/>
          </p:nvCxnSpPr>
          <p:spPr>
            <a:xfrm>
              <a:off x="3170996" y="2730763"/>
              <a:ext cx="1390200" cy="1824900"/>
            </a:xfrm>
            <a:prstGeom prst="straightConnector1">
              <a:avLst/>
            </a:prstGeom>
            <a:noFill/>
            <a:ln w="9525" cap="flat" cmpd="sng">
              <a:solidFill>
                <a:srgbClr val="868686"/>
              </a:solidFill>
              <a:prstDash val="solid"/>
              <a:round/>
              <a:headEnd type="none" w="sm" len="sm"/>
              <a:tailEnd type="none" w="sm" len="sm"/>
            </a:ln>
          </p:spPr>
        </p:cxnSp>
        <p:cxnSp>
          <p:nvCxnSpPr>
            <p:cNvPr id="2024" name="Google Shape;2024;p25"/>
            <p:cNvCxnSpPr>
              <a:stCxn id="2025" idx="6"/>
              <a:endCxn id="2007" idx="2"/>
            </p:cNvCxnSpPr>
            <p:nvPr/>
          </p:nvCxnSpPr>
          <p:spPr>
            <a:xfrm>
              <a:off x="3170996" y="2435291"/>
              <a:ext cx="1390200" cy="2120400"/>
            </a:xfrm>
            <a:prstGeom prst="straightConnector1">
              <a:avLst/>
            </a:prstGeom>
            <a:noFill/>
            <a:ln w="9525" cap="flat" cmpd="sng">
              <a:solidFill>
                <a:srgbClr val="868686"/>
              </a:solidFill>
              <a:prstDash val="solid"/>
              <a:round/>
              <a:headEnd type="none" w="sm" len="sm"/>
              <a:tailEnd type="none" w="sm" len="sm"/>
            </a:ln>
          </p:spPr>
        </p:cxnSp>
        <p:cxnSp>
          <p:nvCxnSpPr>
            <p:cNvPr id="2026" name="Google Shape;2026;p25"/>
            <p:cNvCxnSpPr>
              <a:stCxn id="2027" idx="6"/>
              <a:endCxn id="2007" idx="2"/>
            </p:cNvCxnSpPr>
            <p:nvPr/>
          </p:nvCxnSpPr>
          <p:spPr>
            <a:xfrm>
              <a:off x="3163127" y="2139820"/>
              <a:ext cx="1398300" cy="2415900"/>
            </a:xfrm>
            <a:prstGeom prst="straightConnector1">
              <a:avLst/>
            </a:prstGeom>
            <a:noFill/>
            <a:ln w="9525" cap="flat" cmpd="sng">
              <a:solidFill>
                <a:srgbClr val="868686"/>
              </a:solidFill>
              <a:prstDash val="solid"/>
              <a:round/>
              <a:headEnd type="none" w="sm" len="sm"/>
              <a:tailEnd type="none" w="sm" len="sm"/>
            </a:ln>
          </p:spPr>
        </p:cxnSp>
        <p:cxnSp>
          <p:nvCxnSpPr>
            <p:cNvPr id="2028" name="Google Shape;2028;p25"/>
            <p:cNvCxnSpPr>
              <a:stCxn id="2029" idx="6"/>
              <a:endCxn id="2007" idx="2"/>
            </p:cNvCxnSpPr>
            <p:nvPr/>
          </p:nvCxnSpPr>
          <p:spPr>
            <a:xfrm>
              <a:off x="3163127" y="1844351"/>
              <a:ext cx="1398300" cy="2711400"/>
            </a:xfrm>
            <a:prstGeom prst="straightConnector1">
              <a:avLst/>
            </a:prstGeom>
            <a:noFill/>
            <a:ln w="9525" cap="flat" cmpd="sng">
              <a:solidFill>
                <a:srgbClr val="868686"/>
              </a:solidFill>
              <a:prstDash val="solid"/>
              <a:round/>
              <a:headEnd type="none" w="sm" len="sm"/>
              <a:tailEnd type="none" w="sm" len="sm"/>
            </a:ln>
          </p:spPr>
        </p:cxnSp>
        <p:cxnSp>
          <p:nvCxnSpPr>
            <p:cNvPr id="2030" name="Google Shape;2030;p25"/>
            <p:cNvCxnSpPr>
              <a:stCxn id="2006" idx="6"/>
              <a:endCxn id="2031" idx="2"/>
            </p:cNvCxnSpPr>
            <p:nvPr/>
          </p:nvCxnSpPr>
          <p:spPr>
            <a:xfrm rot="10800000" flipH="1">
              <a:off x="3178866" y="4141732"/>
              <a:ext cx="1382400" cy="952800"/>
            </a:xfrm>
            <a:prstGeom prst="straightConnector1">
              <a:avLst/>
            </a:prstGeom>
            <a:noFill/>
            <a:ln w="9525" cap="flat" cmpd="sng">
              <a:solidFill>
                <a:srgbClr val="868686"/>
              </a:solidFill>
              <a:prstDash val="solid"/>
              <a:round/>
              <a:headEnd type="none" w="sm" len="sm"/>
              <a:tailEnd type="none" w="sm" len="sm"/>
            </a:ln>
          </p:spPr>
        </p:cxnSp>
        <p:cxnSp>
          <p:nvCxnSpPr>
            <p:cNvPr id="2032" name="Google Shape;2032;p25"/>
            <p:cNvCxnSpPr>
              <a:stCxn id="2009" idx="6"/>
              <a:endCxn id="2031" idx="2"/>
            </p:cNvCxnSpPr>
            <p:nvPr/>
          </p:nvCxnSpPr>
          <p:spPr>
            <a:xfrm rot="10800000" flipH="1">
              <a:off x="3178867" y="4141761"/>
              <a:ext cx="1382400" cy="657300"/>
            </a:xfrm>
            <a:prstGeom prst="straightConnector1">
              <a:avLst/>
            </a:prstGeom>
            <a:noFill/>
            <a:ln w="9525" cap="flat" cmpd="sng">
              <a:solidFill>
                <a:srgbClr val="868686"/>
              </a:solidFill>
              <a:prstDash val="solid"/>
              <a:round/>
              <a:headEnd type="none" w="sm" len="sm"/>
              <a:tailEnd type="none" w="sm" len="sm"/>
            </a:ln>
          </p:spPr>
        </p:cxnSp>
        <p:cxnSp>
          <p:nvCxnSpPr>
            <p:cNvPr id="2033" name="Google Shape;2033;p25"/>
            <p:cNvCxnSpPr>
              <a:stCxn id="2011" idx="6"/>
              <a:endCxn id="2031" idx="2"/>
            </p:cNvCxnSpPr>
            <p:nvPr/>
          </p:nvCxnSpPr>
          <p:spPr>
            <a:xfrm rot="10800000" flipH="1">
              <a:off x="3178866" y="4141790"/>
              <a:ext cx="1382400" cy="361800"/>
            </a:xfrm>
            <a:prstGeom prst="straightConnector1">
              <a:avLst/>
            </a:prstGeom>
            <a:noFill/>
            <a:ln w="9525" cap="flat" cmpd="sng">
              <a:solidFill>
                <a:srgbClr val="868686"/>
              </a:solidFill>
              <a:prstDash val="solid"/>
              <a:round/>
              <a:headEnd type="none" w="sm" len="sm"/>
              <a:tailEnd type="none" w="sm" len="sm"/>
            </a:ln>
          </p:spPr>
        </p:cxnSp>
        <p:cxnSp>
          <p:nvCxnSpPr>
            <p:cNvPr id="2034" name="Google Shape;2034;p25"/>
            <p:cNvCxnSpPr>
              <a:stCxn id="2013" idx="6"/>
              <a:endCxn id="2031" idx="2"/>
            </p:cNvCxnSpPr>
            <p:nvPr/>
          </p:nvCxnSpPr>
          <p:spPr>
            <a:xfrm rot="10800000" flipH="1">
              <a:off x="3178866" y="4141819"/>
              <a:ext cx="1382400" cy="66300"/>
            </a:xfrm>
            <a:prstGeom prst="straightConnector1">
              <a:avLst/>
            </a:prstGeom>
            <a:noFill/>
            <a:ln w="9525" cap="flat" cmpd="sng">
              <a:solidFill>
                <a:srgbClr val="868686"/>
              </a:solidFill>
              <a:prstDash val="solid"/>
              <a:round/>
              <a:headEnd type="none" w="sm" len="sm"/>
              <a:tailEnd type="none" w="sm" len="sm"/>
            </a:ln>
          </p:spPr>
        </p:cxnSp>
        <p:cxnSp>
          <p:nvCxnSpPr>
            <p:cNvPr id="2035" name="Google Shape;2035;p25"/>
            <p:cNvCxnSpPr>
              <a:stCxn id="2015" idx="6"/>
              <a:endCxn id="2031" idx="2"/>
            </p:cNvCxnSpPr>
            <p:nvPr/>
          </p:nvCxnSpPr>
          <p:spPr>
            <a:xfrm>
              <a:off x="3170997" y="3912648"/>
              <a:ext cx="1390200" cy="229200"/>
            </a:xfrm>
            <a:prstGeom prst="straightConnector1">
              <a:avLst/>
            </a:prstGeom>
            <a:noFill/>
            <a:ln w="9525" cap="flat" cmpd="sng">
              <a:solidFill>
                <a:srgbClr val="868686"/>
              </a:solidFill>
              <a:prstDash val="solid"/>
              <a:round/>
              <a:headEnd type="none" w="sm" len="sm"/>
              <a:tailEnd type="none" w="sm" len="sm"/>
            </a:ln>
          </p:spPr>
        </p:cxnSp>
        <p:cxnSp>
          <p:nvCxnSpPr>
            <p:cNvPr id="2036" name="Google Shape;2036;p25"/>
            <p:cNvCxnSpPr>
              <a:stCxn id="2017" idx="6"/>
              <a:endCxn id="2031" idx="2"/>
            </p:cNvCxnSpPr>
            <p:nvPr/>
          </p:nvCxnSpPr>
          <p:spPr>
            <a:xfrm>
              <a:off x="3170997" y="3617177"/>
              <a:ext cx="1390200" cy="524700"/>
            </a:xfrm>
            <a:prstGeom prst="straightConnector1">
              <a:avLst/>
            </a:prstGeom>
            <a:noFill/>
            <a:ln w="9525" cap="flat" cmpd="sng">
              <a:solidFill>
                <a:srgbClr val="868686"/>
              </a:solidFill>
              <a:prstDash val="solid"/>
              <a:round/>
              <a:headEnd type="none" w="sm" len="sm"/>
              <a:tailEnd type="none" w="sm" len="sm"/>
            </a:ln>
          </p:spPr>
        </p:cxnSp>
        <p:cxnSp>
          <p:nvCxnSpPr>
            <p:cNvPr id="2037" name="Google Shape;2037;p25"/>
            <p:cNvCxnSpPr>
              <a:stCxn id="2019" idx="6"/>
              <a:endCxn id="2031" idx="2"/>
            </p:cNvCxnSpPr>
            <p:nvPr/>
          </p:nvCxnSpPr>
          <p:spPr>
            <a:xfrm>
              <a:off x="3170996" y="3321705"/>
              <a:ext cx="1390200" cy="819900"/>
            </a:xfrm>
            <a:prstGeom prst="straightConnector1">
              <a:avLst/>
            </a:prstGeom>
            <a:noFill/>
            <a:ln w="9525" cap="flat" cmpd="sng">
              <a:solidFill>
                <a:srgbClr val="868686"/>
              </a:solidFill>
              <a:prstDash val="solid"/>
              <a:round/>
              <a:headEnd type="none" w="sm" len="sm"/>
              <a:tailEnd type="none" w="sm" len="sm"/>
            </a:ln>
          </p:spPr>
        </p:cxnSp>
        <p:cxnSp>
          <p:nvCxnSpPr>
            <p:cNvPr id="2038" name="Google Shape;2038;p25"/>
            <p:cNvCxnSpPr>
              <a:stCxn id="2021" idx="6"/>
              <a:endCxn id="2031" idx="2"/>
            </p:cNvCxnSpPr>
            <p:nvPr/>
          </p:nvCxnSpPr>
          <p:spPr>
            <a:xfrm>
              <a:off x="3170997" y="3026234"/>
              <a:ext cx="1390200" cy="1115400"/>
            </a:xfrm>
            <a:prstGeom prst="straightConnector1">
              <a:avLst/>
            </a:prstGeom>
            <a:noFill/>
            <a:ln w="9525" cap="flat" cmpd="sng">
              <a:solidFill>
                <a:srgbClr val="868686"/>
              </a:solidFill>
              <a:prstDash val="solid"/>
              <a:round/>
              <a:headEnd type="none" w="sm" len="sm"/>
              <a:tailEnd type="none" w="sm" len="sm"/>
            </a:ln>
          </p:spPr>
        </p:cxnSp>
        <p:cxnSp>
          <p:nvCxnSpPr>
            <p:cNvPr id="2039" name="Google Shape;2039;p25"/>
            <p:cNvCxnSpPr>
              <a:stCxn id="2023" idx="6"/>
              <a:endCxn id="2031" idx="2"/>
            </p:cNvCxnSpPr>
            <p:nvPr/>
          </p:nvCxnSpPr>
          <p:spPr>
            <a:xfrm>
              <a:off x="3170996" y="2730763"/>
              <a:ext cx="1390200" cy="1410900"/>
            </a:xfrm>
            <a:prstGeom prst="straightConnector1">
              <a:avLst/>
            </a:prstGeom>
            <a:noFill/>
            <a:ln w="9525" cap="flat" cmpd="sng">
              <a:solidFill>
                <a:srgbClr val="868686"/>
              </a:solidFill>
              <a:prstDash val="solid"/>
              <a:round/>
              <a:headEnd type="none" w="sm" len="sm"/>
              <a:tailEnd type="none" w="sm" len="sm"/>
            </a:ln>
          </p:spPr>
        </p:cxnSp>
        <p:cxnSp>
          <p:nvCxnSpPr>
            <p:cNvPr id="2040" name="Google Shape;2040;p25"/>
            <p:cNvCxnSpPr>
              <a:stCxn id="2025" idx="6"/>
              <a:endCxn id="2031" idx="2"/>
            </p:cNvCxnSpPr>
            <p:nvPr/>
          </p:nvCxnSpPr>
          <p:spPr>
            <a:xfrm>
              <a:off x="3170996" y="2435291"/>
              <a:ext cx="1390200" cy="1706400"/>
            </a:xfrm>
            <a:prstGeom prst="straightConnector1">
              <a:avLst/>
            </a:prstGeom>
            <a:noFill/>
            <a:ln w="9525" cap="flat" cmpd="sng">
              <a:solidFill>
                <a:srgbClr val="868686"/>
              </a:solidFill>
              <a:prstDash val="solid"/>
              <a:round/>
              <a:headEnd type="none" w="sm" len="sm"/>
              <a:tailEnd type="none" w="sm" len="sm"/>
            </a:ln>
          </p:spPr>
        </p:cxnSp>
        <p:cxnSp>
          <p:nvCxnSpPr>
            <p:cNvPr id="2041" name="Google Shape;2041;p25"/>
            <p:cNvCxnSpPr>
              <a:stCxn id="2027" idx="6"/>
              <a:endCxn id="2031" idx="2"/>
            </p:cNvCxnSpPr>
            <p:nvPr/>
          </p:nvCxnSpPr>
          <p:spPr>
            <a:xfrm>
              <a:off x="3163127" y="2139820"/>
              <a:ext cx="1398300" cy="2001900"/>
            </a:xfrm>
            <a:prstGeom prst="straightConnector1">
              <a:avLst/>
            </a:prstGeom>
            <a:noFill/>
            <a:ln w="9525" cap="flat" cmpd="sng">
              <a:solidFill>
                <a:srgbClr val="868686"/>
              </a:solidFill>
              <a:prstDash val="solid"/>
              <a:round/>
              <a:headEnd type="none" w="sm" len="sm"/>
              <a:tailEnd type="none" w="sm" len="sm"/>
            </a:ln>
          </p:spPr>
        </p:cxnSp>
        <p:cxnSp>
          <p:nvCxnSpPr>
            <p:cNvPr id="2042" name="Google Shape;2042;p25"/>
            <p:cNvCxnSpPr>
              <a:stCxn id="2029" idx="6"/>
              <a:endCxn id="2031" idx="2"/>
            </p:cNvCxnSpPr>
            <p:nvPr/>
          </p:nvCxnSpPr>
          <p:spPr>
            <a:xfrm>
              <a:off x="3163127" y="1844351"/>
              <a:ext cx="1398300" cy="2297400"/>
            </a:xfrm>
            <a:prstGeom prst="straightConnector1">
              <a:avLst/>
            </a:prstGeom>
            <a:noFill/>
            <a:ln w="9525" cap="flat" cmpd="sng">
              <a:solidFill>
                <a:srgbClr val="868686"/>
              </a:solidFill>
              <a:prstDash val="solid"/>
              <a:round/>
              <a:headEnd type="none" w="sm" len="sm"/>
              <a:tailEnd type="none" w="sm" len="sm"/>
            </a:ln>
          </p:spPr>
        </p:cxnSp>
        <p:cxnSp>
          <p:nvCxnSpPr>
            <p:cNvPr id="2043" name="Google Shape;2043;p25"/>
            <p:cNvCxnSpPr>
              <a:stCxn id="2006" idx="6"/>
              <a:endCxn id="2044" idx="2"/>
            </p:cNvCxnSpPr>
            <p:nvPr/>
          </p:nvCxnSpPr>
          <p:spPr>
            <a:xfrm rot="10800000" flipH="1">
              <a:off x="3178866" y="3727732"/>
              <a:ext cx="1382400" cy="1366800"/>
            </a:xfrm>
            <a:prstGeom prst="straightConnector1">
              <a:avLst/>
            </a:prstGeom>
            <a:noFill/>
            <a:ln w="9525" cap="flat" cmpd="sng">
              <a:solidFill>
                <a:srgbClr val="868686"/>
              </a:solidFill>
              <a:prstDash val="solid"/>
              <a:round/>
              <a:headEnd type="none" w="sm" len="sm"/>
              <a:tailEnd type="none" w="sm" len="sm"/>
            </a:ln>
          </p:spPr>
        </p:cxnSp>
        <p:cxnSp>
          <p:nvCxnSpPr>
            <p:cNvPr id="2045" name="Google Shape;2045;p25"/>
            <p:cNvCxnSpPr>
              <a:stCxn id="2009" idx="6"/>
              <a:endCxn id="2044" idx="2"/>
            </p:cNvCxnSpPr>
            <p:nvPr/>
          </p:nvCxnSpPr>
          <p:spPr>
            <a:xfrm rot="10800000" flipH="1">
              <a:off x="3178867" y="3727761"/>
              <a:ext cx="1382400" cy="1071300"/>
            </a:xfrm>
            <a:prstGeom prst="straightConnector1">
              <a:avLst/>
            </a:prstGeom>
            <a:noFill/>
            <a:ln w="9525" cap="flat" cmpd="sng">
              <a:solidFill>
                <a:srgbClr val="868686"/>
              </a:solidFill>
              <a:prstDash val="solid"/>
              <a:round/>
              <a:headEnd type="none" w="sm" len="sm"/>
              <a:tailEnd type="none" w="sm" len="sm"/>
            </a:ln>
          </p:spPr>
        </p:cxnSp>
        <p:cxnSp>
          <p:nvCxnSpPr>
            <p:cNvPr id="2046" name="Google Shape;2046;p25"/>
            <p:cNvCxnSpPr>
              <a:stCxn id="2011" idx="6"/>
              <a:endCxn id="2044" idx="2"/>
            </p:cNvCxnSpPr>
            <p:nvPr/>
          </p:nvCxnSpPr>
          <p:spPr>
            <a:xfrm rot="10800000" flipH="1">
              <a:off x="3178866" y="3727790"/>
              <a:ext cx="1382400" cy="775800"/>
            </a:xfrm>
            <a:prstGeom prst="straightConnector1">
              <a:avLst/>
            </a:prstGeom>
            <a:noFill/>
            <a:ln w="9525" cap="flat" cmpd="sng">
              <a:solidFill>
                <a:srgbClr val="868686"/>
              </a:solidFill>
              <a:prstDash val="solid"/>
              <a:round/>
              <a:headEnd type="none" w="sm" len="sm"/>
              <a:tailEnd type="none" w="sm" len="sm"/>
            </a:ln>
          </p:spPr>
        </p:cxnSp>
        <p:cxnSp>
          <p:nvCxnSpPr>
            <p:cNvPr id="2047" name="Google Shape;2047;p25"/>
            <p:cNvCxnSpPr>
              <a:stCxn id="2013" idx="6"/>
              <a:endCxn id="2044" idx="2"/>
            </p:cNvCxnSpPr>
            <p:nvPr/>
          </p:nvCxnSpPr>
          <p:spPr>
            <a:xfrm rot="10800000" flipH="1">
              <a:off x="3178866" y="3727819"/>
              <a:ext cx="1382400" cy="480300"/>
            </a:xfrm>
            <a:prstGeom prst="straightConnector1">
              <a:avLst/>
            </a:prstGeom>
            <a:noFill/>
            <a:ln w="9525" cap="flat" cmpd="sng">
              <a:solidFill>
                <a:srgbClr val="868686"/>
              </a:solidFill>
              <a:prstDash val="solid"/>
              <a:round/>
              <a:headEnd type="none" w="sm" len="sm"/>
              <a:tailEnd type="none" w="sm" len="sm"/>
            </a:ln>
          </p:spPr>
        </p:cxnSp>
        <p:cxnSp>
          <p:nvCxnSpPr>
            <p:cNvPr id="2048" name="Google Shape;2048;p25"/>
            <p:cNvCxnSpPr>
              <a:stCxn id="2015" idx="6"/>
              <a:endCxn id="2044" idx="2"/>
            </p:cNvCxnSpPr>
            <p:nvPr/>
          </p:nvCxnSpPr>
          <p:spPr>
            <a:xfrm rot="10800000" flipH="1">
              <a:off x="3170997" y="3727848"/>
              <a:ext cx="1390200" cy="184800"/>
            </a:xfrm>
            <a:prstGeom prst="straightConnector1">
              <a:avLst/>
            </a:prstGeom>
            <a:noFill/>
            <a:ln w="9525" cap="flat" cmpd="sng">
              <a:solidFill>
                <a:srgbClr val="868686"/>
              </a:solidFill>
              <a:prstDash val="solid"/>
              <a:round/>
              <a:headEnd type="none" w="sm" len="sm"/>
              <a:tailEnd type="none" w="sm" len="sm"/>
            </a:ln>
          </p:spPr>
        </p:cxnSp>
        <p:cxnSp>
          <p:nvCxnSpPr>
            <p:cNvPr id="2049" name="Google Shape;2049;p25"/>
            <p:cNvCxnSpPr>
              <a:stCxn id="2017" idx="6"/>
              <a:endCxn id="2044" idx="2"/>
            </p:cNvCxnSpPr>
            <p:nvPr/>
          </p:nvCxnSpPr>
          <p:spPr>
            <a:xfrm>
              <a:off x="3170997" y="3617177"/>
              <a:ext cx="1390200" cy="110700"/>
            </a:xfrm>
            <a:prstGeom prst="straightConnector1">
              <a:avLst/>
            </a:prstGeom>
            <a:noFill/>
            <a:ln w="9525" cap="flat" cmpd="sng">
              <a:solidFill>
                <a:srgbClr val="868686"/>
              </a:solidFill>
              <a:prstDash val="solid"/>
              <a:round/>
              <a:headEnd type="none" w="sm" len="sm"/>
              <a:tailEnd type="none" w="sm" len="sm"/>
            </a:ln>
          </p:spPr>
        </p:cxnSp>
        <p:cxnSp>
          <p:nvCxnSpPr>
            <p:cNvPr id="2050" name="Google Shape;2050;p25"/>
            <p:cNvCxnSpPr>
              <a:stCxn id="2019" idx="6"/>
              <a:endCxn id="2044" idx="2"/>
            </p:cNvCxnSpPr>
            <p:nvPr/>
          </p:nvCxnSpPr>
          <p:spPr>
            <a:xfrm>
              <a:off x="3170996" y="3321705"/>
              <a:ext cx="1390200" cy="406200"/>
            </a:xfrm>
            <a:prstGeom prst="straightConnector1">
              <a:avLst/>
            </a:prstGeom>
            <a:noFill/>
            <a:ln w="9525" cap="flat" cmpd="sng">
              <a:solidFill>
                <a:srgbClr val="868686"/>
              </a:solidFill>
              <a:prstDash val="solid"/>
              <a:round/>
              <a:headEnd type="none" w="sm" len="sm"/>
              <a:tailEnd type="none" w="sm" len="sm"/>
            </a:ln>
          </p:spPr>
        </p:cxnSp>
        <p:cxnSp>
          <p:nvCxnSpPr>
            <p:cNvPr id="2051" name="Google Shape;2051;p25"/>
            <p:cNvCxnSpPr>
              <a:stCxn id="2021" idx="6"/>
              <a:endCxn id="2044" idx="2"/>
            </p:cNvCxnSpPr>
            <p:nvPr/>
          </p:nvCxnSpPr>
          <p:spPr>
            <a:xfrm>
              <a:off x="3170997" y="3026234"/>
              <a:ext cx="1390200" cy="701400"/>
            </a:xfrm>
            <a:prstGeom prst="straightConnector1">
              <a:avLst/>
            </a:prstGeom>
            <a:noFill/>
            <a:ln w="9525" cap="flat" cmpd="sng">
              <a:solidFill>
                <a:srgbClr val="868686"/>
              </a:solidFill>
              <a:prstDash val="solid"/>
              <a:round/>
              <a:headEnd type="none" w="sm" len="sm"/>
              <a:tailEnd type="none" w="sm" len="sm"/>
            </a:ln>
          </p:spPr>
        </p:cxnSp>
        <p:cxnSp>
          <p:nvCxnSpPr>
            <p:cNvPr id="2052" name="Google Shape;2052;p25"/>
            <p:cNvCxnSpPr>
              <a:stCxn id="2023" idx="6"/>
              <a:endCxn id="2044" idx="2"/>
            </p:cNvCxnSpPr>
            <p:nvPr/>
          </p:nvCxnSpPr>
          <p:spPr>
            <a:xfrm>
              <a:off x="3170996" y="2730763"/>
              <a:ext cx="1390200" cy="996900"/>
            </a:xfrm>
            <a:prstGeom prst="straightConnector1">
              <a:avLst/>
            </a:prstGeom>
            <a:noFill/>
            <a:ln w="9525" cap="flat" cmpd="sng">
              <a:solidFill>
                <a:srgbClr val="868686"/>
              </a:solidFill>
              <a:prstDash val="solid"/>
              <a:round/>
              <a:headEnd type="none" w="sm" len="sm"/>
              <a:tailEnd type="none" w="sm" len="sm"/>
            </a:ln>
          </p:spPr>
        </p:cxnSp>
        <p:cxnSp>
          <p:nvCxnSpPr>
            <p:cNvPr id="2053" name="Google Shape;2053;p25"/>
            <p:cNvCxnSpPr>
              <a:stCxn id="2025" idx="6"/>
              <a:endCxn id="2044" idx="2"/>
            </p:cNvCxnSpPr>
            <p:nvPr/>
          </p:nvCxnSpPr>
          <p:spPr>
            <a:xfrm>
              <a:off x="3170996" y="2435291"/>
              <a:ext cx="1390200" cy="1292400"/>
            </a:xfrm>
            <a:prstGeom prst="straightConnector1">
              <a:avLst/>
            </a:prstGeom>
            <a:noFill/>
            <a:ln w="9525" cap="flat" cmpd="sng">
              <a:solidFill>
                <a:srgbClr val="868686"/>
              </a:solidFill>
              <a:prstDash val="solid"/>
              <a:round/>
              <a:headEnd type="none" w="sm" len="sm"/>
              <a:tailEnd type="none" w="sm" len="sm"/>
            </a:ln>
          </p:spPr>
        </p:cxnSp>
        <p:cxnSp>
          <p:nvCxnSpPr>
            <p:cNvPr id="2054" name="Google Shape;2054;p25"/>
            <p:cNvCxnSpPr>
              <a:stCxn id="2027" idx="6"/>
              <a:endCxn id="2044" idx="2"/>
            </p:cNvCxnSpPr>
            <p:nvPr/>
          </p:nvCxnSpPr>
          <p:spPr>
            <a:xfrm>
              <a:off x="3163127" y="2139820"/>
              <a:ext cx="1398300" cy="1587900"/>
            </a:xfrm>
            <a:prstGeom prst="straightConnector1">
              <a:avLst/>
            </a:prstGeom>
            <a:noFill/>
            <a:ln w="9525" cap="flat" cmpd="sng">
              <a:solidFill>
                <a:srgbClr val="868686"/>
              </a:solidFill>
              <a:prstDash val="solid"/>
              <a:round/>
              <a:headEnd type="none" w="sm" len="sm"/>
              <a:tailEnd type="none" w="sm" len="sm"/>
            </a:ln>
          </p:spPr>
        </p:cxnSp>
        <p:cxnSp>
          <p:nvCxnSpPr>
            <p:cNvPr id="2055" name="Google Shape;2055;p25"/>
            <p:cNvCxnSpPr>
              <a:stCxn id="2029" idx="6"/>
              <a:endCxn id="2044" idx="2"/>
            </p:cNvCxnSpPr>
            <p:nvPr/>
          </p:nvCxnSpPr>
          <p:spPr>
            <a:xfrm>
              <a:off x="3163127" y="1844351"/>
              <a:ext cx="1398300" cy="1883400"/>
            </a:xfrm>
            <a:prstGeom prst="straightConnector1">
              <a:avLst/>
            </a:prstGeom>
            <a:noFill/>
            <a:ln w="9525" cap="flat" cmpd="sng">
              <a:solidFill>
                <a:srgbClr val="868686"/>
              </a:solidFill>
              <a:prstDash val="solid"/>
              <a:round/>
              <a:headEnd type="none" w="sm" len="sm"/>
              <a:tailEnd type="none" w="sm" len="sm"/>
            </a:ln>
          </p:spPr>
        </p:cxnSp>
        <p:cxnSp>
          <p:nvCxnSpPr>
            <p:cNvPr id="2056" name="Google Shape;2056;p25"/>
            <p:cNvCxnSpPr>
              <a:stCxn id="2006" idx="6"/>
              <a:endCxn id="2057" idx="2"/>
            </p:cNvCxnSpPr>
            <p:nvPr/>
          </p:nvCxnSpPr>
          <p:spPr>
            <a:xfrm rot="10800000" flipH="1">
              <a:off x="3178866" y="3313732"/>
              <a:ext cx="1382400" cy="1780800"/>
            </a:xfrm>
            <a:prstGeom prst="straightConnector1">
              <a:avLst/>
            </a:prstGeom>
            <a:noFill/>
            <a:ln w="9525" cap="flat" cmpd="sng">
              <a:solidFill>
                <a:srgbClr val="868686"/>
              </a:solidFill>
              <a:prstDash val="solid"/>
              <a:round/>
              <a:headEnd type="none" w="sm" len="sm"/>
              <a:tailEnd type="none" w="sm" len="sm"/>
            </a:ln>
          </p:spPr>
        </p:cxnSp>
        <p:cxnSp>
          <p:nvCxnSpPr>
            <p:cNvPr id="2058" name="Google Shape;2058;p25"/>
            <p:cNvCxnSpPr>
              <a:stCxn id="2009" idx="6"/>
              <a:endCxn id="2057" idx="2"/>
            </p:cNvCxnSpPr>
            <p:nvPr/>
          </p:nvCxnSpPr>
          <p:spPr>
            <a:xfrm rot="10800000" flipH="1">
              <a:off x="3178867" y="3313761"/>
              <a:ext cx="1382400" cy="1485300"/>
            </a:xfrm>
            <a:prstGeom prst="straightConnector1">
              <a:avLst/>
            </a:prstGeom>
            <a:noFill/>
            <a:ln w="9525" cap="flat" cmpd="sng">
              <a:solidFill>
                <a:srgbClr val="868686"/>
              </a:solidFill>
              <a:prstDash val="solid"/>
              <a:round/>
              <a:headEnd type="none" w="sm" len="sm"/>
              <a:tailEnd type="none" w="sm" len="sm"/>
            </a:ln>
          </p:spPr>
        </p:cxnSp>
        <p:cxnSp>
          <p:nvCxnSpPr>
            <p:cNvPr id="2059" name="Google Shape;2059;p25"/>
            <p:cNvCxnSpPr>
              <a:stCxn id="2011" idx="6"/>
              <a:endCxn id="2057" idx="2"/>
            </p:cNvCxnSpPr>
            <p:nvPr/>
          </p:nvCxnSpPr>
          <p:spPr>
            <a:xfrm rot="10800000" flipH="1">
              <a:off x="3178866" y="3313790"/>
              <a:ext cx="1382400" cy="1189800"/>
            </a:xfrm>
            <a:prstGeom prst="straightConnector1">
              <a:avLst/>
            </a:prstGeom>
            <a:noFill/>
            <a:ln w="9525" cap="flat" cmpd="sng">
              <a:solidFill>
                <a:srgbClr val="868686"/>
              </a:solidFill>
              <a:prstDash val="solid"/>
              <a:round/>
              <a:headEnd type="none" w="sm" len="sm"/>
              <a:tailEnd type="none" w="sm" len="sm"/>
            </a:ln>
          </p:spPr>
        </p:cxnSp>
        <p:cxnSp>
          <p:nvCxnSpPr>
            <p:cNvPr id="2060" name="Google Shape;2060;p25"/>
            <p:cNvCxnSpPr>
              <a:stCxn id="2013" idx="6"/>
              <a:endCxn id="2057" idx="2"/>
            </p:cNvCxnSpPr>
            <p:nvPr/>
          </p:nvCxnSpPr>
          <p:spPr>
            <a:xfrm rot="10800000" flipH="1">
              <a:off x="3178866" y="3313819"/>
              <a:ext cx="1382400" cy="894300"/>
            </a:xfrm>
            <a:prstGeom prst="straightConnector1">
              <a:avLst/>
            </a:prstGeom>
            <a:noFill/>
            <a:ln w="9525" cap="flat" cmpd="sng">
              <a:solidFill>
                <a:srgbClr val="868686"/>
              </a:solidFill>
              <a:prstDash val="solid"/>
              <a:round/>
              <a:headEnd type="none" w="sm" len="sm"/>
              <a:tailEnd type="none" w="sm" len="sm"/>
            </a:ln>
          </p:spPr>
        </p:cxnSp>
        <p:cxnSp>
          <p:nvCxnSpPr>
            <p:cNvPr id="2061" name="Google Shape;2061;p25"/>
            <p:cNvCxnSpPr>
              <a:stCxn id="2015" idx="6"/>
              <a:endCxn id="2057" idx="2"/>
            </p:cNvCxnSpPr>
            <p:nvPr/>
          </p:nvCxnSpPr>
          <p:spPr>
            <a:xfrm rot="10800000" flipH="1">
              <a:off x="3170997" y="3313848"/>
              <a:ext cx="1390200" cy="598800"/>
            </a:xfrm>
            <a:prstGeom prst="straightConnector1">
              <a:avLst/>
            </a:prstGeom>
            <a:noFill/>
            <a:ln w="9525" cap="flat" cmpd="sng">
              <a:solidFill>
                <a:srgbClr val="868686"/>
              </a:solidFill>
              <a:prstDash val="solid"/>
              <a:round/>
              <a:headEnd type="none" w="sm" len="sm"/>
              <a:tailEnd type="none" w="sm" len="sm"/>
            </a:ln>
          </p:spPr>
        </p:cxnSp>
        <p:cxnSp>
          <p:nvCxnSpPr>
            <p:cNvPr id="2062" name="Google Shape;2062;p25"/>
            <p:cNvCxnSpPr>
              <a:stCxn id="2017" idx="6"/>
              <a:endCxn id="2057" idx="2"/>
            </p:cNvCxnSpPr>
            <p:nvPr/>
          </p:nvCxnSpPr>
          <p:spPr>
            <a:xfrm rot="10800000" flipH="1">
              <a:off x="3170997" y="3313877"/>
              <a:ext cx="1390200" cy="303300"/>
            </a:xfrm>
            <a:prstGeom prst="straightConnector1">
              <a:avLst/>
            </a:prstGeom>
            <a:noFill/>
            <a:ln w="9525" cap="flat" cmpd="sng">
              <a:solidFill>
                <a:srgbClr val="868686"/>
              </a:solidFill>
              <a:prstDash val="solid"/>
              <a:round/>
              <a:headEnd type="none" w="sm" len="sm"/>
              <a:tailEnd type="none" w="sm" len="sm"/>
            </a:ln>
          </p:spPr>
        </p:cxnSp>
        <p:cxnSp>
          <p:nvCxnSpPr>
            <p:cNvPr id="2063" name="Google Shape;2063;p25"/>
            <p:cNvCxnSpPr>
              <a:stCxn id="2019" idx="6"/>
              <a:endCxn id="2057" idx="2"/>
            </p:cNvCxnSpPr>
            <p:nvPr/>
          </p:nvCxnSpPr>
          <p:spPr>
            <a:xfrm rot="10800000" flipH="1">
              <a:off x="3170996" y="3313905"/>
              <a:ext cx="1390200" cy="7800"/>
            </a:xfrm>
            <a:prstGeom prst="straightConnector1">
              <a:avLst/>
            </a:prstGeom>
            <a:noFill/>
            <a:ln w="9525" cap="flat" cmpd="sng">
              <a:solidFill>
                <a:srgbClr val="868686"/>
              </a:solidFill>
              <a:prstDash val="solid"/>
              <a:round/>
              <a:headEnd type="none" w="sm" len="sm"/>
              <a:tailEnd type="none" w="sm" len="sm"/>
            </a:ln>
          </p:spPr>
        </p:cxnSp>
        <p:cxnSp>
          <p:nvCxnSpPr>
            <p:cNvPr id="2064" name="Google Shape;2064;p25"/>
            <p:cNvCxnSpPr>
              <a:stCxn id="2021" idx="6"/>
              <a:endCxn id="2057" idx="2"/>
            </p:cNvCxnSpPr>
            <p:nvPr/>
          </p:nvCxnSpPr>
          <p:spPr>
            <a:xfrm>
              <a:off x="3170997" y="3026234"/>
              <a:ext cx="1390200" cy="287700"/>
            </a:xfrm>
            <a:prstGeom prst="straightConnector1">
              <a:avLst/>
            </a:prstGeom>
            <a:noFill/>
            <a:ln w="9525" cap="flat" cmpd="sng">
              <a:solidFill>
                <a:srgbClr val="868686"/>
              </a:solidFill>
              <a:prstDash val="solid"/>
              <a:round/>
              <a:headEnd type="none" w="sm" len="sm"/>
              <a:tailEnd type="none" w="sm" len="sm"/>
            </a:ln>
          </p:spPr>
        </p:cxnSp>
        <p:cxnSp>
          <p:nvCxnSpPr>
            <p:cNvPr id="2065" name="Google Shape;2065;p25"/>
            <p:cNvCxnSpPr>
              <a:stCxn id="2023" idx="6"/>
              <a:endCxn id="2057" idx="2"/>
            </p:cNvCxnSpPr>
            <p:nvPr/>
          </p:nvCxnSpPr>
          <p:spPr>
            <a:xfrm>
              <a:off x="3170996" y="2730763"/>
              <a:ext cx="1390200" cy="582900"/>
            </a:xfrm>
            <a:prstGeom prst="straightConnector1">
              <a:avLst/>
            </a:prstGeom>
            <a:noFill/>
            <a:ln w="9525" cap="flat" cmpd="sng">
              <a:solidFill>
                <a:srgbClr val="868686"/>
              </a:solidFill>
              <a:prstDash val="solid"/>
              <a:round/>
              <a:headEnd type="none" w="sm" len="sm"/>
              <a:tailEnd type="none" w="sm" len="sm"/>
            </a:ln>
          </p:spPr>
        </p:cxnSp>
        <p:cxnSp>
          <p:nvCxnSpPr>
            <p:cNvPr id="2066" name="Google Shape;2066;p25"/>
            <p:cNvCxnSpPr>
              <a:stCxn id="2025" idx="6"/>
              <a:endCxn id="2057" idx="2"/>
            </p:cNvCxnSpPr>
            <p:nvPr/>
          </p:nvCxnSpPr>
          <p:spPr>
            <a:xfrm>
              <a:off x="3170996" y="2435291"/>
              <a:ext cx="1390200" cy="878400"/>
            </a:xfrm>
            <a:prstGeom prst="straightConnector1">
              <a:avLst/>
            </a:prstGeom>
            <a:noFill/>
            <a:ln w="9525" cap="flat" cmpd="sng">
              <a:solidFill>
                <a:srgbClr val="868686"/>
              </a:solidFill>
              <a:prstDash val="solid"/>
              <a:round/>
              <a:headEnd type="none" w="sm" len="sm"/>
              <a:tailEnd type="none" w="sm" len="sm"/>
            </a:ln>
          </p:spPr>
        </p:cxnSp>
        <p:cxnSp>
          <p:nvCxnSpPr>
            <p:cNvPr id="2067" name="Google Shape;2067;p25"/>
            <p:cNvCxnSpPr>
              <a:stCxn id="2025" idx="6"/>
              <a:endCxn id="2057" idx="2"/>
            </p:cNvCxnSpPr>
            <p:nvPr/>
          </p:nvCxnSpPr>
          <p:spPr>
            <a:xfrm>
              <a:off x="3170996" y="2435291"/>
              <a:ext cx="1390200" cy="878400"/>
            </a:xfrm>
            <a:prstGeom prst="straightConnector1">
              <a:avLst/>
            </a:prstGeom>
            <a:noFill/>
            <a:ln w="9525" cap="flat" cmpd="sng">
              <a:solidFill>
                <a:srgbClr val="868686"/>
              </a:solidFill>
              <a:prstDash val="solid"/>
              <a:round/>
              <a:headEnd type="none" w="sm" len="sm"/>
              <a:tailEnd type="none" w="sm" len="sm"/>
            </a:ln>
          </p:spPr>
        </p:cxnSp>
        <p:cxnSp>
          <p:nvCxnSpPr>
            <p:cNvPr id="2068" name="Google Shape;2068;p25"/>
            <p:cNvCxnSpPr>
              <a:stCxn id="2027" idx="6"/>
              <a:endCxn id="2057" idx="2"/>
            </p:cNvCxnSpPr>
            <p:nvPr/>
          </p:nvCxnSpPr>
          <p:spPr>
            <a:xfrm>
              <a:off x="3163127" y="2139820"/>
              <a:ext cx="1398300" cy="1173900"/>
            </a:xfrm>
            <a:prstGeom prst="straightConnector1">
              <a:avLst/>
            </a:prstGeom>
            <a:noFill/>
            <a:ln w="9525" cap="flat" cmpd="sng">
              <a:solidFill>
                <a:srgbClr val="868686"/>
              </a:solidFill>
              <a:prstDash val="solid"/>
              <a:round/>
              <a:headEnd type="none" w="sm" len="sm"/>
              <a:tailEnd type="none" w="sm" len="sm"/>
            </a:ln>
          </p:spPr>
        </p:cxnSp>
        <p:cxnSp>
          <p:nvCxnSpPr>
            <p:cNvPr id="2069" name="Google Shape;2069;p25"/>
            <p:cNvCxnSpPr>
              <a:stCxn id="2029" idx="6"/>
              <a:endCxn id="2057" idx="2"/>
            </p:cNvCxnSpPr>
            <p:nvPr/>
          </p:nvCxnSpPr>
          <p:spPr>
            <a:xfrm>
              <a:off x="3163127" y="1844351"/>
              <a:ext cx="1398300" cy="1469400"/>
            </a:xfrm>
            <a:prstGeom prst="straightConnector1">
              <a:avLst/>
            </a:prstGeom>
            <a:noFill/>
            <a:ln w="9525" cap="flat" cmpd="sng">
              <a:solidFill>
                <a:srgbClr val="868686"/>
              </a:solidFill>
              <a:prstDash val="solid"/>
              <a:round/>
              <a:headEnd type="none" w="sm" len="sm"/>
              <a:tailEnd type="none" w="sm" len="sm"/>
            </a:ln>
          </p:spPr>
        </p:cxnSp>
        <p:cxnSp>
          <p:nvCxnSpPr>
            <p:cNvPr id="2070" name="Google Shape;2070;p25"/>
            <p:cNvCxnSpPr>
              <a:stCxn id="2006" idx="6"/>
              <a:endCxn id="2071" idx="2"/>
            </p:cNvCxnSpPr>
            <p:nvPr/>
          </p:nvCxnSpPr>
          <p:spPr>
            <a:xfrm rot="10800000" flipH="1">
              <a:off x="3178866" y="2899732"/>
              <a:ext cx="1382400" cy="2194800"/>
            </a:xfrm>
            <a:prstGeom prst="straightConnector1">
              <a:avLst/>
            </a:prstGeom>
            <a:noFill/>
            <a:ln w="9525" cap="flat" cmpd="sng">
              <a:solidFill>
                <a:srgbClr val="868686"/>
              </a:solidFill>
              <a:prstDash val="solid"/>
              <a:round/>
              <a:headEnd type="none" w="sm" len="sm"/>
              <a:tailEnd type="none" w="sm" len="sm"/>
            </a:ln>
          </p:spPr>
        </p:cxnSp>
        <p:cxnSp>
          <p:nvCxnSpPr>
            <p:cNvPr id="2072" name="Google Shape;2072;p25"/>
            <p:cNvCxnSpPr>
              <a:stCxn id="2009" idx="6"/>
              <a:endCxn id="2071" idx="2"/>
            </p:cNvCxnSpPr>
            <p:nvPr/>
          </p:nvCxnSpPr>
          <p:spPr>
            <a:xfrm rot="10800000" flipH="1">
              <a:off x="3178867" y="2899761"/>
              <a:ext cx="1382400" cy="1899300"/>
            </a:xfrm>
            <a:prstGeom prst="straightConnector1">
              <a:avLst/>
            </a:prstGeom>
            <a:noFill/>
            <a:ln w="9525" cap="flat" cmpd="sng">
              <a:solidFill>
                <a:srgbClr val="868686"/>
              </a:solidFill>
              <a:prstDash val="solid"/>
              <a:round/>
              <a:headEnd type="none" w="sm" len="sm"/>
              <a:tailEnd type="none" w="sm" len="sm"/>
            </a:ln>
          </p:spPr>
        </p:cxnSp>
        <p:cxnSp>
          <p:nvCxnSpPr>
            <p:cNvPr id="2073" name="Google Shape;2073;p25"/>
            <p:cNvCxnSpPr>
              <a:stCxn id="2011" idx="6"/>
              <a:endCxn id="2071" idx="2"/>
            </p:cNvCxnSpPr>
            <p:nvPr/>
          </p:nvCxnSpPr>
          <p:spPr>
            <a:xfrm rot="10800000" flipH="1">
              <a:off x="3178866" y="2899790"/>
              <a:ext cx="1382400" cy="1603800"/>
            </a:xfrm>
            <a:prstGeom prst="straightConnector1">
              <a:avLst/>
            </a:prstGeom>
            <a:noFill/>
            <a:ln w="9525" cap="flat" cmpd="sng">
              <a:solidFill>
                <a:srgbClr val="868686"/>
              </a:solidFill>
              <a:prstDash val="solid"/>
              <a:round/>
              <a:headEnd type="none" w="sm" len="sm"/>
              <a:tailEnd type="none" w="sm" len="sm"/>
            </a:ln>
          </p:spPr>
        </p:cxnSp>
        <p:cxnSp>
          <p:nvCxnSpPr>
            <p:cNvPr id="2074" name="Google Shape;2074;p25"/>
            <p:cNvCxnSpPr>
              <a:stCxn id="2013" idx="6"/>
              <a:endCxn id="2071" idx="2"/>
            </p:cNvCxnSpPr>
            <p:nvPr/>
          </p:nvCxnSpPr>
          <p:spPr>
            <a:xfrm rot="10800000" flipH="1">
              <a:off x="3178866" y="2899819"/>
              <a:ext cx="1382400" cy="1308300"/>
            </a:xfrm>
            <a:prstGeom prst="straightConnector1">
              <a:avLst/>
            </a:prstGeom>
            <a:noFill/>
            <a:ln w="9525" cap="flat" cmpd="sng">
              <a:solidFill>
                <a:srgbClr val="868686"/>
              </a:solidFill>
              <a:prstDash val="solid"/>
              <a:round/>
              <a:headEnd type="none" w="sm" len="sm"/>
              <a:tailEnd type="none" w="sm" len="sm"/>
            </a:ln>
          </p:spPr>
        </p:cxnSp>
        <p:cxnSp>
          <p:nvCxnSpPr>
            <p:cNvPr id="2075" name="Google Shape;2075;p25"/>
            <p:cNvCxnSpPr>
              <a:stCxn id="2015" idx="6"/>
              <a:endCxn id="2071" idx="2"/>
            </p:cNvCxnSpPr>
            <p:nvPr/>
          </p:nvCxnSpPr>
          <p:spPr>
            <a:xfrm rot="10800000" flipH="1">
              <a:off x="3170997" y="2899848"/>
              <a:ext cx="1390200" cy="1012800"/>
            </a:xfrm>
            <a:prstGeom prst="straightConnector1">
              <a:avLst/>
            </a:prstGeom>
            <a:noFill/>
            <a:ln w="9525" cap="flat" cmpd="sng">
              <a:solidFill>
                <a:srgbClr val="868686"/>
              </a:solidFill>
              <a:prstDash val="solid"/>
              <a:round/>
              <a:headEnd type="none" w="sm" len="sm"/>
              <a:tailEnd type="none" w="sm" len="sm"/>
            </a:ln>
          </p:spPr>
        </p:cxnSp>
        <p:cxnSp>
          <p:nvCxnSpPr>
            <p:cNvPr id="2076" name="Google Shape;2076;p25"/>
            <p:cNvCxnSpPr>
              <a:stCxn id="2017" idx="6"/>
              <a:endCxn id="2071" idx="2"/>
            </p:cNvCxnSpPr>
            <p:nvPr/>
          </p:nvCxnSpPr>
          <p:spPr>
            <a:xfrm rot="10800000" flipH="1">
              <a:off x="3170997" y="2899877"/>
              <a:ext cx="1390200" cy="717300"/>
            </a:xfrm>
            <a:prstGeom prst="straightConnector1">
              <a:avLst/>
            </a:prstGeom>
            <a:noFill/>
            <a:ln w="9525" cap="flat" cmpd="sng">
              <a:solidFill>
                <a:srgbClr val="868686"/>
              </a:solidFill>
              <a:prstDash val="solid"/>
              <a:round/>
              <a:headEnd type="none" w="sm" len="sm"/>
              <a:tailEnd type="none" w="sm" len="sm"/>
            </a:ln>
          </p:spPr>
        </p:cxnSp>
        <p:cxnSp>
          <p:nvCxnSpPr>
            <p:cNvPr id="2077" name="Google Shape;2077;p25"/>
            <p:cNvCxnSpPr>
              <a:stCxn id="2019" idx="6"/>
              <a:endCxn id="2071" idx="2"/>
            </p:cNvCxnSpPr>
            <p:nvPr/>
          </p:nvCxnSpPr>
          <p:spPr>
            <a:xfrm rot="10800000" flipH="1">
              <a:off x="3170996" y="2899905"/>
              <a:ext cx="1390200" cy="421800"/>
            </a:xfrm>
            <a:prstGeom prst="straightConnector1">
              <a:avLst/>
            </a:prstGeom>
            <a:noFill/>
            <a:ln w="9525" cap="flat" cmpd="sng">
              <a:solidFill>
                <a:srgbClr val="868686"/>
              </a:solidFill>
              <a:prstDash val="solid"/>
              <a:round/>
              <a:headEnd type="none" w="sm" len="sm"/>
              <a:tailEnd type="none" w="sm" len="sm"/>
            </a:ln>
          </p:spPr>
        </p:cxnSp>
        <p:cxnSp>
          <p:nvCxnSpPr>
            <p:cNvPr id="2078" name="Google Shape;2078;p25"/>
            <p:cNvCxnSpPr>
              <a:stCxn id="2021" idx="6"/>
              <a:endCxn id="2071" idx="2"/>
            </p:cNvCxnSpPr>
            <p:nvPr/>
          </p:nvCxnSpPr>
          <p:spPr>
            <a:xfrm rot="10800000" flipH="1">
              <a:off x="3170997" y="2899934"/>
              <a:ext cx="1390200" cy="126300"/>
            </a:xfrm>
            <a:prstGeom prst="straightConnector1">
              <a:avLst/>
            </a:prstGeom>
            <a:noFill/>
            <a:ln w="9525" cap="flat" cmpd="sng">
              <a:solidFill>
                <a:srgbClr val="868686"/>
              </a:solidFill>
              <a:prstDash val="solid"/>
              <a:round/>
              <a:headEnd type="none" w="sm" len="sm"/>
              <a:tailEnd type="none" w="sm" len="sm"/>
            </a:ln>
          </p:spPr>
        </p:cxnSp>
        <p:cxnSp>
          <p:nvCxnSpPr>
            <p:cNvPr id="2079" name="Google Shape;2079;p25"/>
            <p:cNvCxnSpPr>
              <a:stCxn id="2023" idx="6"/>
              <a:endCxn id="2071" idx="2"/>
            </p:cNvCxnSpPr>
            <p:nvPr/>
          </p:nvCxnSpPr>
          <p:spPr>
            <a:xfrm>
              <a:off x="3170996" y="2730763"/>
              <a:ext cx="1390200" cy="169200"/>
            </a:xfrm>
            <a:prstGeom prst="straightConnector1">
              <a:avLst/>
            </a:prstGeom>
            <a:noFill/>
            <a:ln w="9525" cap="flat" cmpd="sng">
              <a:solidFill>
                <a:srgbClr val="868686"/>
              </a:solidFill>
              <a:prstDash val="solid"/>
              <a:round/>
              <a:headEnd type="none" w="sm" len="sm"/>
              <a:tailEnd type="none" w="sm" len="sm"/>
            </a:ln>
          </p:spPr>
        </p:cxnSp>
        <p:cxnSp>
          <p:nvCxnSpPr>
            <p:cNvPr id="2080" name="Google Shape;2080;p25"/>
            <p:cNvCxnSpPr>
              <a:stCxn id="2025" idx="6"/>
              <a:endCxn id="2071" idx="2"/>
            </p:cNvCxnSpPr>
            <p:nvPr/>
          </p:nvCxnSpPr>
          <p:spPr>
            <a:xfrm>
              <a:off x="3170996" y="2435291"/>
              <a:ext cx="1390200" cy="464400"/>
            </a:xfrm>
            <a:prstGeom prst="straightConnector1">
              <a:avLst/>
            </a:prstGeom>
            <a:noFill/>
            <a:ln w="9525" cap="flat" cmpd="sng">
              <a:solidFill>
                <a:srgbClr val="868686"/>
              </a:solidFill>
              <a:prstDash val="solid"/>
              <a:round/>
              <a:headEnd type="none" w="sm" len="sm"/>
              <a:tailEnd type="none" w="sm" len="sm"/>
            </a:ln>
          </p:spPr>
        </p:cxnSp>
        <p:cxnSp>
          <p:nvCxnSpPr>
            <p:cNvPr id="2081" name="Google Shape;2081;p25"/>
            <p:cNvCxnSpPr>
              <a:stCxn id="2027" idx="6"/>
              <a:endCxn id="2071" idx="2"/>
            </p:cNvCxnSpPr>
            <p:nvPr/>
          </p:nvCxnSpPr>
          <p:spPr>
            <a:xfrm>
              <a:off x="3163127" y="2139820"/>
              <a:ext cx="1398300" cy="759900"/>
            </a:xfrm>
            <a:prstGeom prst="straightConnector1">
              <a:avLst/>
            </a:prstGeom>
            <a:noFill/>
            <a:ln w="9525" cap="flat" cmpd="sng">
              <a:solidFill>
                <a:srgbClr val="868686"/>
              </a:solidFill>
              <a:prstDash val="solid"/>
              <a:round/>
              <a:headEnd type="none" w="sm" len="sm"/>
              <a:tailEnd type="none" w="sm" len="sm"/>
            </a:ln>
          </p:spPr>
        </p:cxnSp>
        <p:cxnSp>
          <p:nvCxnSpPr>
            <p:cNvPr id="2082" name="Google Shape;2082;p25"/>
            <p:cNvCxnSpPr>
              <a:stCxn id="2029" idx="6"/>
              <a:endCxn id="2071" idx="2"/>
            </p:cNvCxnSpPr>
            <p:nvPr/>
          </p:nvCxnSpPr>
          <p:spPr>
            <a:xfrm>
              <a:off x="3163127" y="1844351"/>
              <a:ext cx="1398300" cy="1055400"/>
            </a:xfrm>
            <a:prstGeom prst="straightConnector1">
              <a:avLst/>
            </a:prstGeom>
            <a:noFill/>
            <a:ln w="9525" cap="flat" cmpd="sng">
              <a:solidFill>
                <a:srgbClr val="868686"/>
              </a:solidFill>
              <a:prstDash val="solid"/>
              <a:round/>
              <a:headEnd type="none" w="sm" len="sm"/>
              <a:tailEnd type="none" w="sm" len="sm"/>
            </a:ln>
          </p:spPr>
        </p:cxnSp>
        <p:cxnSp>
          <p:nvCxnSpPr>
            <p:cNvPr id="2083" name="Google Shape;2083;p25"/>
            <p:cNvCxnSpPr>
              <a:stCxn id="2006" idx="6"/>
              <a:endCxn id="2084" idx="2"/>
            </p:cNvCxnSpPr>
            <p:nvPr/>
          </p:nvCxnSpPr>
          <p:spPr>
            <a:xfrm rot="10800000" flipH="1">
              <a:off x="3178866" y="2485732"/>
              <a:ext cx="1382400" cy="2608800"/>
            </a:xfrm>
            <a:prstGeom prst="straightConnector1">
              <a:avLst/>
            </a:prstGeom>
            <a:noFill/>
            <a:ln w="9525" cap="flat" cmpd="sng">
              <a:solidFill>
                <a:srgbClr val="868686"/>
              </a:solidFill>
              <a:prstDash val="solid"/>
              <a:round/>
              <a:headEnd type="none" w="sm" len="sm"/>
              <a:tailEnd type="none" w="sm" len="sm"/>
            </a:ln>
          </p:spPr>
        </p:cxnSp>
        <p:cxnSp>
          <p:nvCxnSpPr>
            <p:cNvPr id="2085" name="Google Shape;2085;p25"/>
            <p:cNvCxnSpPr>
              <a:stCxn id="2009" idx="6"/>
              <a:endCxn id="2084" idx="2"/>
            </p:cNvCxnSpPr>
            <p:nvPr/>
          </p:nvCxnSpPr>
          <p:spPr>
            <a:xfrm rot="10800000" flipH="1">
              <a:off x="3178867" y="2485761"/>
              <a:ext cx="1382400" cy="2313300"/>
            </a:xfrm>
            <a:prstGeom prst="straightConnector1">
              <a:avLst/>
            </a:prstGeom>
            <a:noFill/>
            <a:ln w="9525" cap="flat" cmpd="sng">
              <a:solidFill>
                <a:srgbClr val="868686"/>
              </a:solidFill>
              <a:prstDash val="solid"/>
              <a:round/>
              <a:headEnd type="none" w="sm" len="sm"/>
              <a:tailEnd type="none" w="sm" len="sm"/>
            </a:ln>
          </p:spPr>
        </p:cxnSp>
        <p:cxnSp>
          <p:nvCxnSpPr>
            <p:cNvPr id="2086" name="Google Shape;2086;p25"/>
            <p:cNvCxnSpPr>
              <a:stCxn id="2011" idx="6"/>
              <a:endCxn id="2084" idx="2"/>
            </p:cNvCxnSpPr>
            <p:nvPr/>
          </p:nvCxnSpPr>
          <p:spPr>
            <a:xfrm rot="10800000" flipH="1">
              <a:off x="3178866" y="2485790"/>
              <a:ext cx="1382400" cy="2017800"/>
            </a:xfrm>
            <a:prstGeom prst="straightConnector1">
              <a:avLst/>
            </a:prstGeom>
            <a:noFill/>
            <a:ln w="9525" cap="flat" cmpd="sng">
              <a:solidFill>
                <a:srgbClr val="868686"/>
              </a:solidFill>
              <a:prstDash val="solid"/>
              <a:round/>
              <a:headEnd type="none" w="sm" len="sm"/>
              <a:tailEnd type="none" w="sm" len="sm"/>
            </a:ln>
          </p:spPr>
        </p:cxnSp>
        <p:cxnSp>
          <p:nvCxnSpPr>
            <p:cNvPr id="2087" name="Google Shape;2087;p25"/>
            <p:cNvCxnSpPr>
              <a:stCxn id="2013" idx="6"/>
              <a:endCxn id="2084" idx="2"/>
            </p:cNvCxnSpPr>
            <p:nvPr/>
          </p:nvCxnSpPr>
          <p:spPr>
            <a:xfrm rot="10800000" flipH="1">
              <a:off x="3178866" y="2485819"/>
              <a:ext cx="1382400" cy="1722300"/>
            </a:xfrm>
            <a:prstGeom prst="straightConnector1">
              <a:avLst/>
            </a:prstGeom>
            <a:noFill/>
            <a:ln w="9525" cap="flat" cmpd="sng">
              <a:solidFill>
                <a:srgbClr val="868686"/>
              </a:solidFill>
              <a:prstDash val="solid"/>
              <a:round/>
              <a:headEnd type="none" w="sm" len="sm"/>
              <a:tailEnd type="none" w="sm" len="sm"/>
            </a:ln>
          </p:spPr>
        </p:cxnSp>
        <p:cxnSp>
          <p:nvCxnSpPr>
            <p:cNvPr id="2088" name="Google Shape;2088;p25"/>
            <p:cNvCxnSpPr>
              <a:stCxn id="2015" idx="6"/>
              <a:endCxn id="2084" idx="2"/>
            </p:cNvCxnSpPr>
            <p:nvPr/>
          </p:nvCxnSpPr>
          <p:spPr>
            <a:xfrm rot="10800000" flipH="1">
              <a:off x="3170997" y="2485848"/>
              <a:ext cx="1390200" cy="1426800"/>
            </a:xfrm>
            <a:prstGeom prst="straightConnector1">
              <a:avLst/>
            </a:prstGeom>
            <a:noFill/>
            <a:ln w="9525" cap="flat" cmpd="sng">
              <a:solidFill>
                <a:srgbClr val="868686"/>
              </a:solidFill>
              <a:prstDash val="solid"/>
              <a:round/>
              <a:headEnd type="none" w="sm" len="sm"/>
              <a:tailEnd type="none" w="sm" len="sm"/>
            </a:ln>
          </p:spPr>
        </p:cxnSp>
        <p:cxnSp>
          <p:nvCxnSpPr>
            <p:cNvPr id="2089" name="Google Shape;2089;p25"/>
            <p:cNvCxnSpPr>
              <a:stCxn id="2017" idx="6"/>
              <a:endCxn id="2084" idx="2"/>
            </p:cNvCxnSpPr>
            <p:nvPr/>
          </p:nvCxnSpPr>
          <p:spPr>
            <a:xfrm rot="10800000" flipH="1">
              <a:off x="3170997" y="2485877"/>
              <a:ext cx="1390200" cy="1131300"/>
            </a:xfrm>
            <a:prstGeom prst="straightConnector1">
              <a:avLst/>
            </a:prstGeom>
            <a:noFill/>
            <a:ln w="9525" cap="flat" cmpd="sng">
              <a:solidFill>
                <a:srgbClr val="868686"/>
              </a:solidFill>
              <a:prstDash val="solid"/>
              <a:round/>
              <a:headEnd type="none" w="sm" len="sm"/>
              <a:tailEnd type="none" w="sm" len="sm"/>
            </a:ln>
          </p:spPr>
        </p:cxnSp>
        <p:cxnSp>
          <p:nvCxnSpPr>
            <p:cNvPr id="2090" name="Google Shape;2090;p25"/>
            <p:cNvCxnSpPr>
              <a:stCxn id="2019" idx="6"/>
              <a:endCxn id="2084" idx="2"/>
            </p:cNvCxnSpPr>
            <p:nvPr/>
          </p:nvCxnSpPr>
          <p:spPr>
            <a:xfrm rot="10800000" flipH="1">
              <a:off x="3170996" y="2485905"/>
              <a:ext cx="1390200" cy="835800"/>
            </a:xfrm>
            <a:prstGeom prst="straightConnector1">
              <a:avLst/>
            </a:prstGeom>
            <a:noFill/>
            <a:ln w="9525" cap="flat" cmpd="sng">
              <a:solidFill>
                <a:srgbClr val="868686"/>
              </a:solidFill>
              <a:prstDash val="solid"/>
              <a:round/>
              <a:headEnd type="none" w="sm" len="sm"/>
              <a:tailEnd type="none" w="sm" len="sm"/>
            </a:ln>
          </p:spPr>
        </p:cxnSp>
        <p:cxnSp>
          <p:nvCxnSpPr>
            <p:cNvPr id="2091" name="Google Shape;2091;p25"/>
            <p:cNvCxnSpPr>
              <a:stCxn id="2023" idx="6"/>
              <a:endCxn id="2084" idx="2"/>
            </p:cNvCxnSpPr>
            <p:nvPr/>
          </p:nvCxnSpPr>
          <p:spPr>
            <a:xfrm rot="10800000" flipH="1">
              <a:off x="3170996" y="2485963"/>
              <a:ext cx="1390200" cy="244800"/>
            </a:xfrm>
            <a:prstGeom prst="straightConnector1">
              <a:avLst/>
            </a:prstGeom>
            <a:noFill/>
            <a:ln w="9525" cap="flat" cmpd="sng">
              <a:solidFill>
                <a:srgbClr val="868686"/>
              </a:solidFill>
              <a:prstDash val="solid"/>
              <a:round/>
              <a:headEnd type="none" w="sm" len="sm"/>
              <a:tailEnd type="none" w="sm" len="sm"/>
            </a:ln>
          </p:spPr>
        </p:cxnSp>
        <p:cxnSp>
          <p:nvCxnSpPr>
            <p:cNvPr id="2092" name="Google Shape;2092;p25"/>
            <p:cNvCxnSpPr>
              <a:stCxn id="2025" idx="6"/>
              <a:endCxn id="2084" idx="2"/>
            </p:cNvCxnSpPr>
            <p:nvPr/>
          </p:nvCxnSpPr>
          <p:spPr>
            <a:xfrm>
              <a:off x="3170996" y="2435291"/>
              <a:ext cx="1390200" cy="50700"/>
            </a:xfrm>
            <a:prstGeom prst="straightConnector1">
              <a:avLst/>
            </a:prstGeom>
            <a:noFill/>
            <a:ln w="9525" cap="flat" cmpd="sng">
              <a:solidFill>
                <a:srgbClr val="868686"/>
              </a:solidFill>
              <a:prstDash val="solid"/>
              <a:round/>
              <a:headEnd type="none" w="sm" len="sm"/>
              <a:tailEnd type="none" w="sm" len="sm"/>
            </a:ln>
          </p:spPr>
        </p:cxnSp>
        <p:cxnSp>
          <p:nvCxnSpPr>
            <p:cNvPr id="2093" name="Google Shape;2093;p25"/>
            <p:cNvCxnSpPr>
              <a:stCxn id="2027" idx="6"/>
              <a:endCxn id="2084" idx="2"/>
            </p:cNvCxnSpPr>
            <p:nvPr/>
          </p:nvCxnSpPr>
          <p:spPr>
            <a:xfrm>
              <a:off x="3163127" y="2139820"/>
              <a:ext cx="1398300" cy="345900"/>
            </a:xfrm>
            <a:prstGeom prst="straightConnector1">
              <a:avLst/>
            </a:prstGeom>
            <a:noFill/>
            <a:ln w="9525" cap="flat" cmpd="sng">
              <a:solidFill>
                <a:srgbClr val="868686"/>
              </a:solidFill>
              <a:prstDash val="solid"/>
              <a:round/>
              <a:headEnd type="none" w="sm" len="sm"/>
              <a:tailEnd type="none" w="sm" len="sm"/>
            </a:ln>
          </p:spPr>
        </p:cxnSp>
        <p:cxnSp>
          <p:nvCxnSpPr>
            <p:cNvPr id="2094" name="Google Shape;2094;p25"/>
            <p:cNvCxnSpPr>
              <a:stCxn id="2029" idx="6"/>
              <a:endCxn id="2084" idx="2"/>
            </p:cNvCxnSpPr>
            <p:nvPr/>
          </p:nvCxnSpPr>
          <p:spPr>
            <a:xfrm>
              <a:off x="3163127" y="1844351"/>
              <a:ext cx="1398300" cy="641400"/>
            </a:xfrm>
            <a:prstGeom prst="straightConnector1">
              <a:avLst/>
            </a:prstGeom>
            <a:noFill/>
            <a:ln w="9525" cap="flat" cmpd="sng">
              <a:solidFill>
                <a:srgbClr val="868686"/>
              </a:solidFill>
              <a:prstDash val="solid"/>
              <a:round/>
              <a:headEnd type="none" w="sm" len="sm"/>
              <a:tailEnd type="none" w="sm" len="sm"/>
            </a:ln>
          </p:spPr>
        </p:cxnSp>
        <p:sp>
          <p:nvSpPr>
            <p:cNvPr id="2006" name="Google Shape;2006;p25"/>
            <p:cNvSpPr/>
            <p:nvPr/>
          </p:nvSpPr>
          <p:spPr>
            <a:xfrm>
              <a:off x="2913446" y="4979662"/>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09" name="Google Shape;2009;p25"/>
            <p:cNvSpPr/>
            <p:nvPr/>
          </p:nvSpPr>
          <p:spPr>
            <a:xfrm>
              <a:off x="2913448" y="4684192"/>
              <a:ext cx="265419" cy="22973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11" name="Google Shape;2011;p25"/>
            <p:cNvSpPr/>
            <p:nvPr/>
          </p:nvSpPr>
          <p:spPr>
            <a:xfrm>
              <a:off x="2913446" y="4388720"/>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13" name="Google Shape;2013;p25"/>
            <p:cNvSpPr/>
            <p:nvPr/>
          </p:nvSpPr>
          <p:spPr>
            <a:xfrm>
              <a:off x="2913446" y="4093249"/>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15" name="Google Shape;2015;p25"/>
            <p:cNvSpPr/>
            <p:nvPr/>
          </p:nvSpPr>
          <p:spPr>
            <a:xfrm>
              <a:off x="2905577" y="3797778"/>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17" name="Google Shape;2017;p25"/>
            <p:cNvSpPr/>
            <p:nvPr/>
          </p:nvSpPr>
          <p:spPr>
            <a:xfrm>
              <a:off x="2905577" y="3502307"/>
              <a:ext cx="265420" cy="229739"/>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19" name="Google Shape;2019;p25"/>
            <p:cNvSpPr/>
            <p:nvPr/>
          </p:nvSpPr>
          <p:spPr>
            <a:xfrm>
              <a:off x="2905576" y="320683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21" name="Google Shape;2021;p25"/>
            <p:cNvSpPr/>
            <p:nvPr/>
          </p:nvSpPr>
          <p:spPr>
            <a:xfrm>
              <a:off x="2905578" y="2911365"/>
              <a:ext cx="265419" cy="22973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23" name="Google Shape;2023;p25"/>
            <p:cNvSpPr/>
            <p:nvPr/>
          </p:nvSpPr>
          <p:spPr>
            <a:xfrm>
              <a:off x="2905576" y="261589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25" name="Google Shape;2025;p25"/>
            <p:cNvSpPr/>
            <p:nvPr/>
          </p:nvSpPr>
          <p:spPr>
            <a:xfrm>
              <a:off x="2905576" y="2320421"/>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27" name="Google Shape;2027;p25"/>
            <p:cNvSpPr/>
            <p:nvPr/>
          </p:nvSpPr>
          <p:spPr>
            <a:xfrm>
              <a:off x="2897707" y="2024950"/>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29" name="Google Shape;2029;p25"/>
            <p:cNvSpPr/>
            <p:nvPr/>
          </p:nvSpPr>
          <p:spPr>
            <a:xfrm>
              <a:off x="2897707" y="1729481"/>
              <a:ext cx="265420" cy="229739"/>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2095" name="Google Shape;2095;p25"/>
            <p:cNvCxnSpPr>
              <a:stCxn id="2021" idx="6"/>
              <a:endCxn id="2084" idx="2"/>
            </p:cNvCxnSpPr>
            <p:nvPr/>
          </p:nvCxnSpPr>
          <p:spPr>
            <a:xfrm rot="10800000" flipH="1">
              <a:off x="3170997" y="2485934"/>
              <a:ext cx="1390200" cy="540300"/>
            </a:xfrm>
            <a:prstGeom prst="straightConnector1">
              <a:avLst/>
            </a:prstGeom>
            <a:noFill/>
            <a:ln w="9525" cap="flat" cmpd="sng">
              <a:solidFill>
                <a:srgbClr val="868686"/>
              </a:solidFill>
              <a:prstDash val="solid"/>
              <a:round/>
              <a:headEnd type="none" w="sm" len="sm"/>
              <a:tailEnd type="none" w="sm" len="sm"/>
            </a:ln>
          </p:spPr>
        </p:cxnSp>
        <p:sp>
          <p:nvSpPr>
            <p:cNvPr id="2007" name="Google Shape;2007;p25"/>
            <p:cNvSpPr/>
            <p:nvPr/>
          </p:nvSpPr>
          <p:spPr>
            <a:xfrm>
              <a:off x="4561302" y="444084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31" name="Google Shape;2031;p25"/>
            <p:cNvSpPr/>
            <p:nvPr/>
          </p:nvSpPr>
          <p:spPr>
            <a:xfrm>
              <a:off x="4561302" y="402687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44" name="Google Shape;2044;p25"/>
            <p:cNvSpPr/>
            <p:nvPr/>
          </p:nvSpPr>
          <p:spPr>
            <a:xfrm>
              <a:off x="4561302" y="361290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57" name="Google Shape;2057;p25"/>
            <p:cNvSpPr/>
            <p:nvPr/>
          </p:nvSpPr>
          <p:spPr>
            <a:xfrm>
              <a:off x="4561302" y="319893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71" name="Google Shape;2071;p25"/>
            <p:cNvSpPr/>
            <p:nvPr/>
          </p:nvSpPr>
          <p:spPr>
            <a:xfrm>
              <a:off x="4561302" y="278496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084" name="Google Shape;2084;p25"/>
            <p:cNvSpPr/>
            <p:nvPr/>
          </p:nvSpPr>
          <p:spPr>
            <a:xfrm>
              <a:off x="4561302" y="237099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2096" name="Google Shape;2096;p25"/>
            <p:cNvCxnSpPr>
              <a:stCxn id="2097" idx="6"/>
              <a:endCxn id="2098" idx="6"/>
            </p:cNvCxnSpPr>
            <p:nvPr/>
          </p:nvCxnSpPr>
          <p:spPr>
            <a:xfrm rot="10800000">
              <a:off x="6753460" y="4551484"/>
              <a:ext cx="1389000" cy="538800"/>
            </a:xfrm>
            <a:prstGeom prst="straightConnector1">
              <a:avLst/>
            </a:prstGeom>
            <a:noFill/>
            <a:ln w="9525" cap="flat" cmpd="sng">
              <a:solidFill>
                <a:srgbClr val="868686"/>
              </a:solidFill>
              <a:prstDash val="solid"/>
              <a:round/>
              <a:headEnd type="none" w="sm" len="sm"/>
              <a:tailEnd type="none" w="sm" len="sm"/>
            </a:ln>
          </p:spPr>
        </p:cxnSp>
        <p:cxnSp>
          <p:nvCxnSpPr>
            <p:cNvPr id="2099" name="Google Shape;2099;p25"/>
            <p:cNvCxnSpPr>
              <a:stCxn id="2100" idx="6"/>
              <a:endCxn id="2098" idx="6"/>
            </p:cNvCxnSpPr>
            <p:nvPr/>
          </p:nvCxnSpPr>
          <p:spPr>
            <a:xfrm rot="10800000">
              <a:off x="6753460" y="4551513"/>
              <a:ext cx="1389000" cy="243300"/>
            </a:xfrm>
            <a:prstGeom prst="straightConnector1">
              <a:avLst/>
            </a:prstGeom>
            <a:noFill/>
            <a:ln w="9525" cap="flat" cmpd="sng">
              <a:solidFill>
                <a:srgbClr val="868686"/>
              </a:solidFill>
              <a:prstDash val="solid"/>
              <a:round/>
              <a:headEnd type="none" w="sm" len="sm"/>
              <a:tailEnd type="none" w="sm" len="sm"/>
            </a:ln>
          </p:spPr>
        </p:cxnSp>
        <p:cxnSp>
          <p:nvCxnSpPr>
            <p:cNvPr id="2101" name="Google Shape;2101;p25"/>
            <p:cNvCxnSpPr>
              <a:stCxn id="2102" idx="6"/>
              <a:endCxn id="2098" idx="6"/>
            </p:cNvCxnSpPr>
            <p:nvPr/>
          </p:nvCxnSpPr>
          <p:spPr>
            <a:xfrm flipH="1">
              <a:off x="6753460" y="4499342"/>
              <a:ext cx="1389000" cy="52200"/>
            </a:xfrm>
            <a:prstGeom prst="straightConnector1">
              <a:avLst/>
            </a:prstGeom>
            <a:noFill/>
            <a:ln w="9525" cap="flat" cmpd="sng">
              <a:solidFill>
                <a:srgbClr val="868686"/>
              </a:solidFill>
              <a:prstDash val="solid"/>
              <a:round/>
              <a:headEnd type="none" w="sm" len="sm"/>
              <a:tailEnd type="none" w="sm" len="sm"/>
            </a:ln>
          </p:spPr>
        </p:cxnSp>
        <p:cxnSp>
          <p:nvCxnSpPr>
            <p:cNvPr id="2103" name="Google Shape;2103;p25"/>
            <p:cNvCxnSpPr>
              <a:stCxn id="2104" idx="6"/>
              <a:endCxn id="2098" idx="6"/>
            </p:cNvCxnSpPr>
            <p:nvPr/>
          </p:nvCxnSpPr>
          <p:spPr>
            <a:xfrm flipH="1">
              <a:off x="6753460" y="4203871"/>
              <a:ext cx="1389000" cy="347700"/>
            </a:xfrm>
            <a:prstGeom prst="straightConnector1">
              <a:avLst/>
            </a:prstGeom>
            <a:noFill/>
            <a:ln w="9525" cap="flat" cmpd="sng">
              <a:solidFill>
                <a:srgbClr val="868686"/>
              </a:solidFill>
              <a:prstDash val="solid"/>
              <a:round/>
              <a:headEnd type="none" w="sm" len="sm"/>
              <a:tailEnd type="none" w="sm" len="sm"/>
            </a:ln>
          </p:spPr>
        </p:cxnSp>
        <p:cxnSp>
          <p:nvCxnSpPr>
            <p:cNvPr id="2105" name="Google Shape;2105;p25"/>
            <p:cNvCxnSpPr>
              <a:stCxn id="2106" idx="6"/>
              <a:endCxn id="2098" idx="6"/>
            </p:cNvCxnSpPr>
            <p:nvPr/>
          </p:nvCxnSpPr>
          <p:spPr>
            <a:xfrm flipH="1">
              <a:off x="6753530" y="3908400"/>
              <a:ext cx="1396800" cy="643200"/>
            </a:xfrm>
            <a:prstGeom prst="straightConnector1">
              <a:avLst/>
            </a:prstGeom>
            <a:noFill/>
            <a:ln w="9525" cap="flat" cmpd="sng">
              <a:solidFill>
                <a:srgbClr val="868686"/>
              </a:solidFill>
              <a:prstDash val="solid"/>
              <a:round/>
              <a:headEnd type="none" w="sm" len="sm"/>
              <a:tailEnd type="none" w="sm" len="sm"/>
            </a:ln>
          </p:spPr>
        </p:cxnSp>
        <p:cxnSp>
          <p:nvCxnSpPr>
            <p:cNvPr id="2107" name="Google Shape;2107;p25"/>
            <p:cNvCxnSpPr>
              <a:stCxn id="2108" idx="6"/>
              <a:endCxn id="2098" idx="6"/>
            </p:cNvCxnSpPr>
            <p:nvPr/>
          </p:nvCxnSpPr>
          <p:spPr>
            <a:xfrm flipH="1">
              <a:off x="6753531" y="3612928"/>
              <a:ext cx="1396800" cy="938400"/>
            </a:xfrm>
            <a:prstGeom prst="straightConnector1">
              <a:avLst/>
            </a:prstGeom>
            <a:noFill/>
            <a:ln w="9525" cap="flat" cmpd="sng">
              <a:solidFill>
                <a:srgbClr val="868686"/>
              </a:solidFill>
              <a:prstDash val="solid"/>
              <a:round/>
              <a:headEnd type="none" w="sm" len="sm"/>
              <a:tailEnd type="none" w="sm" len="sm"/>
            </a:ln>
          </p:spPr>
        </p:cxnSp>
        <p:cxnSp>
          <p:nvCxnSpPr>
            <p:cNvPr id="2109" name="Google Shape;2109;p25"/>
            <p:cNvCxnSpPr>
              <a:stCxn id="2110" idx="6"/>
              <a:endCxn id="2098" idx="6"/>
            </p:cNvCxnSpPr>
            <p:nvPr/>
          </p:nvCxnSpPr>
          <p:spPr>
            <a:xfrm flipH="1">
              <a:off x="6753531" y="3317457"/>
              <a:ext cx="1396800" cy="1233900"/>
            </a:xfrm>
            <a:prstGeom prst="straightConnector1">
              <a:avLst/>
            </a:prstGeom>
            <a:noFill/>
            <a:ln w="9525" cap="flat" cmpd="sng">
              <a:solidFill>
                <a:srgbClr val="868686"/>
              </a:solidFill>
              <a:prstDash val="solid"/>
              <a:round/>
              <a:headEnd type="none" w="sm" len="sm"/>
              <a:tailEnd type="none" w="sm" len="sm"/>
            </a:ln>
          </p:spPr>
        </p:cxnSp>
        <p:cxnSp>
          <p:nvCxnSpPr>
            <p:cNvPr id="2111" name="Google Shape;2111;p25"/>
            <p:cNvCxnSpPr>
              <a:stCxn id="2112" idx="6"/>
              <a:endCxn id="2098" idx="6"/>
            </p:cNvCxnSpPr>
            <p:nvPr/>
          </p:nvCxnSpPr>
          <p:spPr>
            <a:xfrm flipH="1">
              <a:off x="6753531" y="3021986"/>
              <a:ext cx="1396800" cy="1529400"/>
            </a:xfrm>
            <a:prstGeom prst="straightConnector1">
              <a:avLst/>
            </a:prstGeom>
            <a:noFill/>
            <a:ln w="9525" cap="flat" cmpd="sng">
              <a:solidFill>
                <a:srgbClr val="868686"/>
              </a:solidFill>
              <a:prstDash val="solid"/>
              <a:round/>
              <a:headEnd type="none" w="sm" len="sm"/>
              <a:tailEnd type="none" w="sm" len="sm"/>
            </a:ln>
          </p:spPr>
        </p:cxnSp>
        <p:cxnSp>
          <p:nvCxnSpPr>
            <p:cNvPr id="2113" name="Google Shape;2113;p25"/>
            <p:cNvCxnSpPr>
              <a:stCxn id="2114" idx="6"/>
              <a:endCxn id="2098" idx="6"/>
            </p:cNvCxnSpPr>
            <p:nvPr/>
          </p:nvCxnSpPr>
          <p:spPr>
            <a:xfrm flipH="1">
              <a:off x="6753531" y="2726515"/>
              <a:ext cx="1396800" cy="1824900"/>
            </a:xfrm>
            <a:prstGeom prst="straightConnector1">
              <a:avLst/>
            </a:prstGeom>
            <a:noFill/>
            <a:ln w="9525" cap="flat" cmpd="sng">
              <a:solidFill>
                <a:srgbClr val="868686"/>
              </a:solidFill>
              <a:prstDash val="solid"/>
              <a:round/>
              <a:headEnd type="none" w="sm" len="sm"/>
              <a:tailEnd type="none" w="sm" len="sm"/>
            </a:ln>
          </p:spPr>
        </p:cxnSp>
        <p:cxnSp>
          <p:nvCxnSpPr>
            <p:cNvPr id="2115" name="Google Shape;2115;p25"/>
            <p:cNvCxnSpPr>
              <a:stCxn id="2116" idx="6"/>
              <a:endCxn id="2098" idx="6"/>
            </p:cNvCxnSpPr>
            <p:nvPr/>
          </p:nvCxnSpPr>
          <p:spPr>
            <a:xfrm flipH="1">
              <a:off x="6753531" y="2431043"/>
              <a:ext cx="1396800" cy="2120400"/>
            </a:xfrm>
            <a:prstGeom prst="straightConnector1">
              <a:avLst/>
            </a:prstGeom>
            <a:noFill/>
            <a:ln w="9525" cap="flat" cmpd="sng">
              <a:solidFill>
                <a:srgbClr val="868686"/>
              </a:solidFill>
              <a:prstDash val="solid"/>
              <a:round/>
              <a:headEnd type="none" w="sm" len="sm"/>
              <a:tailEnd type="none" w="sm" len="sm"/>
            </a:ln>
          </p:spPr>
        </p:cxnSp>
        <p:cxnSp>
          <p:nvCxnSpPr>
            <p:cNvPr id="2117" name="Google Shape;2117;p25"/>
            <p:cNvCxnSpPr>
              <a:stCxn id="2118" idx="6"/>
              <a:endCxn id="2098" idx="6"/>
            </p:cNvCxnSpPr>
            <p:nvPr/>
          </p:nvCxnSpPr>
          <p:spPr>
            <a:xfrm flipH="1">
              <a:off x="6753300" y="2135572"/>
              <a:ext cx="1404900" cy="2415900"/>
            </a:xfrm>
            <a:prstGeom prst="straightConnector1">
              <a:avLst/>
            </a:prstGeom>
            <a:noFill/>
            <a:ln w="9525" cap="flat" cmpd="sng">
              <a:solidFill>
                <a:srgbClr val="868686"/>
              </a:solidFill>
              <a:prstDash val="solid"/>
              <a:round/>
              <a:headEnd type="none" w="sm" len="sm"/>
              <a:tailEnd type="none" w="sm" len="sm"/>
            </a:ln>
          </p:spPr>
        </p:cxnSp>
        <p:cxnSp>
          <p:nvCxnSpPr>
            <p:cNvPr id="2119" name="Google Shape;2119;p25"/>
            <p:cNvCxnSpPr>
              <a:stCxn id="2120" idx="6"/>
              <a:endCxn id="2098" idx="6"/>
            </p:cNvCxnSpPr>
            <p:nvPr/>
          </p:nvCxnSpPr>
          <p:spPr>
            <a:xfrm flipH="1">
              <a:off x="6753300" y="1840103"/>
              <a:ext cx="1404900" cy="2711400"/>
            </a:xfrm>
            <a:prstGeom prst="straightConnector1">
              <a:avLst/>
            </a:prstGeom>
            <a:noFill/>
            <a:ln w="9525" cap="flat" cmpd="sng">
              <a:solidFill>
                <a:srgbClr val="868686"/>
              </a:solidFill>
              <a:prstDash val="solid"/>
              <a:round/>
              <a:headEnd type="none" w="sm" len="sm"/>
              <a:tailEnd type="none" w="sm" len="sm"/>
            </a:ln>
          </p:spPr>
        </p:cxnSp>
        <p:cxnSp>
          <p:nvCxnSpPr>
            <p:cNvPr id="2121" name="Google Shape;2121;p25"/>
            <p:cNvCxnSpPr>
              <a:stCxn id="2097" idx="6"/>
              <a:endCxn id="2122" idx="6"/>
            </p:cNvCxnSpPr>
            <p:nvPr/>
          </p:nvCxnSpPr>
          <p:spPr>
            <a:xfrm rot="10800000">
              <a:off x="6753460" y="4137484"/>
              <a:ext cx="1389000" cy="952800"/>
            </a:xfrm>
            <a:prstGeom prst="straightConnector1">
              <a:avLst/>
            </a:prstGeom>
            <a:noFill/>
            <a:ln w="9525" cap="flat" cmpd="sng">
              <a:solidFill>
                <a:srgbClr val="868686"/>
              </a:solidFill>
              <a:prstDash val="solid"/>
              <a:round/>
              <a:headEnd type="none" w="sm" len="sm"/>
              <a:tailEnd type="none" w="sm" len="sm"/>
            </a:ln>
          </p:spPr>
        </p:cxnSp>
        <p:cxnSp>
          <p:nvCxnSpPr>
            <p:cNvPr id="2123" name="Google Shape;2123;p25"/>
            <p:cNvCxnSpPr>
              <a:stCxn id="2100" idx="6"/>
              <a:endCxn id="2122" idx="6"/>
            </p:cNvCxnSpPr>
            <p:nvPr/>
          </p:nvCxnSpPr>
          <p:spPr>
            <a:xfrm rot="10800000">
              <a:off x="6753460" y="4137513"/>
              <a:ext cx="1389000" cy="657300"/>
            </a:xfrm>
            <a:prstGeom prst="straightConnector1">
              <a:avLst/>
            </a:prstGeom>
            <a:noFill/>
            <a:ln w="9525" cap="flat" cmpd="sng">
              <a:solidFill>
                <a:srgbClr val="868686"/>
              </a:solidFill>
              <a:prstDash val="solid"/>
              <a:round/>
              <a:headEnd type="none" w="sm" len="sm"/>
              <a:tailEnd type="none" w="sm" len="sm"/>
            </a:ln>
          </p:spPr>
        </p:cxnSp>
        <p:cxnSp>
          <p:nvCxnSpPr>
            <p:cNvPr id="2124" name="Google Shape;2124;p25"/>
            <p:cNvCxnSpPr>
              <a:stCxn id="2102" idx="6"/>
              <a:endCxn id="2122" idx="6"/>
            </p:cNvCxnSpPr>
            <p:nvPr/>
          </p:nvCxnSpPr>
          <p:spPr>
            <a:xfrm rot="10800000">
              <a:off x="6753460" y="4137542"/>
              <a:ext cx="1389000" cy="361800"/>
            </a:xfrm>
            <a:prstGeom prst="straightConnector1">
              <a:avLst/>
            </a:prstGeom>
            <a:noFill/>
            <a:ln w="9525" cap="flat" cmpd="sng">
              <a:solidFill>
                <a:srgbClr val="868686"/>
              </a:solidFill>
              <a:prstDash val="solid"/>
              <a:round/>
              <a:headEnd type="none" w="sm" len="sm"/>
              <a:tailEnd type="none" w="sm" len="sm"/>
            </a:ln>
          </p:spPr>
        </p:cxnSp>
        <p:cxnSp>
          <p:nvCxnSpPr>
            <p:cNvPr id="2125" name="Google Shape;2125;p25"/>
            <p:cNvCxnSpPr>
              <a:stCxn id="2104" idx="6"/>
              <a:endCxn id="2122" idx="6"/>
            </p:cNvCxnSpPr>
            <p:nvPr/>
          </p:nvCxnSpPr>
          <p:spPr>
            <a:xfrm rot="10800000">
              <a:off x="6753460" y="4137571"/>
              <a:ext cx="1389000" cy="66300"/>
            </a:xfrm>
            <a:prstGeom prst="straightConnector1">
              <a:avLst/>
            </a:prstGeom>
            <a:noFill/>
            <a:ln w="9525" cap="flat" cmpd="sng">
              <a:solidFill>
                <a:srgbClr val="868686"/>
              </a:solidFill>
              <a:prstDash val="solid"/>
              <a:round/>
              <a:headEnd type="none" w="sm" len="sm"/>
              <a:tailEnd type="none" w="sm" len="sm"/>
            </a:ln>
          </p:spPr>
        </p:cxnSp>
        <p:cxnSp>
          <p:nvCxnSpPr>
            <p:cNvPr id="2126" name="Google Shape;2126;p25"/>
            <p:cNvCxnSpPr>
              <a:stCxn id="2106" idx="6"/>
              <a:endCxn id="2122" idx="6"/>
            </p:cNvCxnSpPr>
            <p:nvPr/>
          </p:nvCxnSpPr>
          <p:spPr>
            <a:xfrm flipH="1">
              <a:off x="6753530" y="3908400"/>
              <a:ext cx="1396800" cy="229200"/>
            </a:xfrm>
            <a:prstGeom prst="straightConnector1">
              <a:avLst/>
            </a:prstGeom>
            <a:noFill/>
            <a:ln w="9525" cap="flat" cmpd="sng">
              <a:solidFill>
                <a:srgbClr val="868686"/>
              </a:solidFill>
              <a:prstDash val="solid"/>
              <a:round/>
              <a:headEnd type="none" w="sm" len="sm"/>
              <a:tailEnd type="none" w="sm" len="sm"/>
            </a:ln>
          </p:spPr>
        </p:cxnSp>
        <p:cxnSp>
          <p:nvCxnSpPr>
            <p:cNvPr id="2127" name="Google Shape;2127;p25"/>
            <p:cNvCxnSpPr>
              <a:stCxn id="2108" idx="6"/>
              <a:endCxn id="2122" idx="6"/>
            </p:cNvCxnSpPr>
            <p:nvPr/>
          </p:nvCxnSpPr>
          <p:spPr>
            <a:xfrm flipH="1">
              <a:off x="6753531" y="3612928"/>
              <a:ext cx="1396800" cy="524700"/>
            </a:xfrm>
            <a:prstGeom prst="straightConnector1">
              <a:avLst/>
            </a:prstGeom>
            <a:noFill/>
            <a:ln w="9525" cap="flat" cmpd="sng">
              <a:solidFill>
                <a:srgbClr val="868686"/>
              </a:solidFill>
              <a:prstDash val="solid"/>
              <a:round/>
              <a:headEnd type="none" w="sm" len="sm"/>
              <a:tailEnd type="none" w="sm" len="sm"/>
            </a:ln>
          </p:spPr>
        </p:cxnSp>
        <p:cxnSp>
          <p:nvCxnSpPr>
            <p:cNvPr id="2128" name="Google Shape;2128;p25"/>
            <p:cNvCxnSpPr>
              <a:stCxn id="2110" idx="6"/>
              <a:endCxn id="2122" idx="6"/>
            </p:cNvCxnSpPr>
            <p:nvPr/>
          </p:nvCxnSpPr>
          <p:spPr>
            <a:xfrm flipH="1">
              <a:off x="6753531" y="3317457"/>
              <a:ext cx="1396800" cy="819900"/>
            </a:xfrm>
            <a:prstGeom prst="straightConnector1">
              <a:avLst/>
            </a:prstGeom>
            <a:noFill/>
            <a:ln w="9525" cap="flat" cmpd="sng">
              <a:solidFill>
                <a:srgbClr val="868686"/>
              </a:solidFill>
              <a:prstDash val="solid"/>
              <a:round/>
              <a:headEnd type="none" w="sm" len="sm"/>
              <a:tailEnd type="none" w="sm" len="sm"/>
            </a:ln>
          </p:spPr>
        </p:cxnSp>
        <p:cxnSp>
          <p:nvCxnSpPr>
            <p:cNvPr id="2129" name="Google Shape;2129;p25"/>
            <p:cNvCxnSpPr>
              <a:stCxn id="2112" idx="6"/>
              <a:endCxn id="2122" idx="6"/>
            </p:cNvCxnSpPr>
            <p:nvPr/>
          </p:nvCxnSpPr>
          <p:spPr>
            <a:xfrm flipH="1">
              <a:off x="6753531" y="3021986"/>
              <a:ext cx="1396800" cy="1115400"/>
            </a:xfrm>
            <a:prstGeom prst="straightConnector1">
              <a:avLst/>
            </a:prstGeom>
            <a:noFill/>
            <a:ln w="9525" cap="flat" cmpd="sng">
              <a:solidFill>
                <a:srgbClr val="868686"/>
              </a:solidFill>
              <a:prstDash val="solid"/>
              <a:round/>
              <a:headEnd type="none" w="sm" len="sm"/>
              <a:tailEnd type="none" w="sm" len="sm"/>
            </a:ln>
          </p:spPr>
        </p:cxnSp>
        <p:cxnSp>
          <p:nvCxnSpPr>
            <p:cNvPr id="2130" name="Google Shape;2130;p25"/>
            <p:cNvCxnSpPr>
              <a:stCxn id="2114" idx="6"/>
              <a:endCxn id="2122" idx="6"/>
            </p:cNvCxnSpPr>
            <p:nvPr/>
          </p:nvCxnSpPr>
          <p:spPr>
            <a:xfrm flipH="1">
              <a:off x="6753531" y="2726515"/>
              <a:ext cx="1396800" cy="1410900"/>
            </a:xfrm>
            <a:prstGeom prst="straightConnector1">
              <a:avLst/>
            </a:prstGeom>
            <a:noFill/>
            <a:ln w="9525" cap="flat" cmpd="sng">
              <a:solidFill>
                <a:srgbClr val="868686"/>
              </a:solidFill>
              <a:prstDash val="solid"/>
              <a:round/>
              <a:headEnd type="none" w="sm" len="sm"/>
              <a:tailEnd type="none" w="sm" len="sm"/>
            </a:ln>
          </p:spPr>
        </p:cxnSp>
        <p:cxnSp>
          <p:nvCxnSpPr>
            <p:cNvPr id="2131" name="Google Shape;2131;p25"/>
            <p:cNvCxnSpPr>
              <a:stCxn id="2116" idx="6"/>
              <a:endCxn id="2122" idx="6"/>
            </p:cNvCxnSpPr>
            <p:nvPr/>
          </p:nvCxnSpPr>
          <p:spPr>
            <a:xfrm flipH="1">
              <a:off x="6753531" y="2431043"/>
              <a:ext cx="1396800" cy="1706400"/>
            </a:xfrm>
            <a:prstGeom prst="straightConnector1">
              <a:avLst/>
            </a:prstGeom>
            <a:noFill/>
            <a:ln w="9525" cap="flat" cmpd="sng">
              <a:solidFill>
                <a:srgbClr val="868686"/>
              </a:solidFill>
              <a:prstDash val="solid"/>
              <a:round/>
              <a:headEnd type="none" w="sm" len="sm"/>
              <a:tailEnd type="none" w="sm" len="sm"/>
            </a:ln>
          </p:spPr>
        </p:cxnSp>
        <p:cxnSp>
          <p:nvCxnSpPr>
            <p:cNvPr id="2132" name="Google Shape;2132;p25"/>
            <p:cNvCxnSpPr>
              <a:stCxn id="2118" idx="6"/>
              <a:endCxn id="2122" idx="6"/>
            </p:cNvCxnSpPr>
            <p:nvPr/>
          </p:nvCxnSpPr>
          <p:spPr>
            <a:xfrm flipH="1">
              <a:off x="6753300" y="2135572"/>
              <a:ext cx="1404900" cy="2001900"/>
            </a:xfrm>
            <a:prstGeom prst="straightConnector1">
              <a:avLst/>
            </a:prstGeom>
            <a:noFill/>
            <a:ln w="9525" cap="flat" cmpd="sng">
              <a:solidFill>
                <a:srgbClr val="868686"/>
              </a:solidFill>
              <a:prstDash val="solid"/>
              <a:round/>
              <a:headEnd type="none" w="sm" len="sm"/>
              <a:tailEnd type="none" w="sm" len="sm"/>
            </a:ln>
          </p:spPr>
        </p:cxnSp>
        <p:cxnSp>
          <p:nvCxnSpPr>
            <p:cNvPr id="2133" name="Google Shape;2133;p25"/>
            <p:cNvCxnSpPr>
              <a:stCxn id="2120" idx="6"/>
              <a:endCxn id="2122" idx="6"/>
            </p:cNvCxnSpPr>
            <p:nvPr/>
          </p:nvCxnSpPr>
          <p:spPr>
            <a:xfrm flipH="1">
              <a:off x="6753300" y="1840103"/>
              <a:ext cx="1404900" cy="2297400"/>
            </a:xfrm>
            <a:prstGeom prst="straightConnector1">
              <a:avLst/>
            </a:prstGeom>
            <a:noFill/>
            <a:ln w="9525" cap="flat" cmpd="sng">
              <a:solidFill>
                <a:srgbClr val="868686"/>
              </a:solidFill>
              <a:prstDash val="solid"/>
              <a:round/>
              <a:headEnd type="none" w="sm" len="sm"/>
              <a:tailEnd type="none" w="sm" len="sm"/>
            </a:ln>
          </p:spPr>
        </p:cxnSp>
        <p:cxnSp>
          <p:nvCxnSpPr>
            <p:cNvPr id="2134" name="Google Shape;2134;p25"/>
            <p:cNvCxnSpPr>
              <a:stCxn id="2097" idx="6"/>
              <a:endCxn id="2135" idx="6"/>
            </p:cNvCxnSpPr>
            <p:nvPr/>
          </p:nvCxnSpPr>
          <p:spPr>
            <a:xfrm rot="10800000">
              <a:off x="6753460" y="3723484"/>
              <a:ext cx="1389000" cy="1366800"/>
            </a:xfrm>
            <a:prstGeom prst="straightConnector1">
              <a:avLst/>
            </a:prstGeom>
            <a:noFill/>
            <a:ln w="9525" cap="flat" cmpd="sng">
              <a:solidFill>
                <a:srgbClr val="868686"/>
              </a:solidFill>
              <a:prstDash val="solid"/>
              <a:round/>
              <a:headEnd type="none" w="sm" len="sm"/>
              <a:tailEnd type="none" w="sm" len="sm"/>
            </a:ln>
          </p:spPr>
        </p:cxnSp>
        <p:cxnSp>
          <p:nvCxnSpPr>
            <p:cNvPr id="2136" name="Google Shape;2136;p25"/>
            <p:cNvCxnSpPr>
              <a:stCxn id="2100" idx="6"/>
              <a:endCxn id="2135" idx="6"/>
            </p:cNvCxnSpPr>
            <p:nvPr/>
          </p:nvCxnSpPr>
          <p:spPr>
            <a:xfrm rot="10800000">
              <a:off x="6753460" y="3723513"/>
              <a:ext cx="1389000" cy="1071300"/>
            </a:xfrm>
            <a:prstGeom prst="straightConnector1">
              <a:avLst/>
            </a:prstGeom>
            <a:noFill/>
            <a:ln w="9525" cap="flat" cmpd="sng">
              <a:solidFill>
                <a:srgbClr val="868686"/>
              </a:solidFill>
              <a:prstDash val="solid"/>
              <a:round/>
              <a:headEnd type="none" w="sm" len="sm"/>
              <a:tailEnd type="none" w="sm" len="sm"/>
            </a:ln>
          </p:spPr>
        </p:cxnSp>
        <p:cxnSp>
          <p:nvCxnSpPr>
            <p:cNvPr id="2137" name="Google Shape;2137;p25"/>
            <p:cNvCxnSpPr>
              <a:stCxn id="2102" idx="6"/>
              <a:endCxn id="2135" idx="6"/>
            </p:cNvCxnSpPr>
            <p:nvPr/>
          </p:nvCxnSpPr>
          <p:spPr>
            <a:xfrm rot="10800000">
              <a:off x="6753460" y="3723542"/>
              <a:ext cx="1389000" cy="775800"/>
            </a:xfrm>
            <a:prstGeom prst="straightConnector1">
              <a:avLst/>
            </a:prstGeom>
            <a:noFill/>
            <a:ln w="9525" cap="flat" cmpd="sng">
              <a:solidFill>
                <a:srgbClr val="868686"/>
              </a:solidFill>
              <a:prstDash val="solid"/>
              <a:round/>
              <a:headEnd type="none" w="sm" len="sm"/>
              <a:tailEnd type="none" w="sm" len="sm"/>
            </a:ln>
          </p:spPr>
        </p:cxnSp>
        <p:cxnSp>
          <p:nvCxnSpPr>
            <p:cNvPr id="2138" name="Google Shape;2138;p25"/>
            <p:cNvCxnSpPr>
              <a:stCxn id="2104" idx="6"/>
              <a:endCxn id="2135" idx="6"/>
            </p:cNvCxnSpPr>
            <p:nvPr/>
          </p:nvCxnSpPr>
          <p:spPr>
            <a:xfrm rot="10800000">
              <a:off x="6753460" y="3723571"/>
              <a:ext cx="1389000" cy="480300"/>
            </a:xfrm>
            <a:prstGeom prst="straightConnector1">
              <a:avLst/>
            </a:prstGeom>
            <a:noFill/>
            <a:ln w="9525" cap="flat" cmpd="sng">
              <a:solidFill>
                <a:srgbClr val="868686"/>
              </a:solidFill>
              <a:prstDash val="solid"/>
              <a:round/>
              <a:headEnd type="none" w="sm" len="sm"/>
              <a:tailEnd type="none" w="sm" len="sm"/>
            </a:ln>
          </p:spPr>
        </p:cxnSp>
        <p:cxnSp>
          <p:nvCxnSpPr>
            <p:cNvPr id="2139" name="Google Shape;2139;p25"/>
            <p:cNvCxnSpPr>
              <a:stCxn id="2106" idx="6"/>
              <a:endCxn id="2135" idx="6"/>
            </p:cNvCxnSpPr>
            <p:nvPr/>
          </p:nvCxnSpPr>
          <p:spPr>
            <a:xfrm rot="10800000">
              <a:off x="6753530" y="3723600"/>
              <a:ext cx="1396800" cy="184800"/>
            </a:xfrm>
            <a:prstGeom prst="straightConnector1">
              <a:avLst/>
            </a:prstGeom>
            <a:noFill/>
            <a:ln w="9525" cap="flat" cmpd="sng">
              <a:solidFill>
                <a:srgbClr val="868686"/>
              </a:solidFill>
              <a:prstDash val="solid"/>
              <a:round/>
              <a:headEnd type="none" w="sm" len="sm"/>
              <a:tailEnd type="none" w="sm" len="sm"/>
            </a:ln>
          </p:spPr>
        </p:cxnSp>
        <p:cxnSp>
          <p:nvCxnSpPr>
            <p:cNvPr id="2140" name="Google Shape;2140;p25"/>
            <p:cNvCxnSpPr>
              <a:stCxn id="2108" idx="6"/>
              <a:endCxn id="2135" idx="6"/>
            </p:cNvCxnSpPr>
            <p:nvPr/>
          </p:nvCxnSpPr>
          <p:spPr>
            <a:xfrm flipH="1">
              <a:off x="6753531" y="3612928"/>
              <a:ext cx="1396800" cy="110700"/>
            </a:xfrm>
            <a:prstGeom prst="straightConnector1">
              <a:avLst/>
            </a:prstGeom>
            <a:noFill/>
            <a:ln w="9525" cap="flat" cmpd="sng">
              <a:solidFill>
                <a:srgbClr val="868686"/>
              </a:solidFill>
              <a:prstDash val="solid"/>
              <a:round/>
              <a:headEnd type="none" w="sm" len="sm"/>
              <a:tailEnd type="none" w="sm" len="sm"/>
            </a:ln>
          </p:spPr>
        </p:cxnSp>
        <p:cxnSp>
          <p:nvCxnSpPr>
            <p:cNvPr id="2141" name="Google Shape;2141;p25"/>
            <p:cNvCxnSpPr>
              <a:stCxn id="2110" idx="6"/>
              <a:endCxn id="2135" idx="6"/>
            </p:cNvCxnSpPr>
            <p:nvPr/>
          </p:nvCxnSpPr>
          <p:spPr>
            <a:xfrm flipH="1">
              <a:off x="6753531" y="3317457"/>
              <a:ext cx="1396800" cy="406200"/>
            </a:xfrm>
            <a:prstGeom prst="straightConnector1">
              <a:avLst/>
            </a:prstGeom>
            <a:noFill/>
            <a:ln w="9525" cap="flat" cmpd="sng">
              <a:solidFill>
                <a:srgbClr val="868686"/>
              </a:solidFill>
              <a:prstDash val="solid"/>
              <a:round/>
              <a:headEnd type="none" w="sm" len="sm"/>
              <a:tailEnd type="none" w="sm" len="sm"/>
            </a:ln>
          </p:spPr>
        </p:cxnSp>
        <p:cxnSp>
          <p:nvCxnSpPr>
            <p:cNvPr id="2142" name="Google Shape;2142;p25"/>
            <p:cNvCxnSpPr>
              <a:stCxn id="2112" idx="6"/>
              <a:endCxn id="2135" idx="6"/>
            </p:cNvCxnSpPr>
            <p:nvPr/>
          </p:nvCxnSpPr>
          <p:spPr>
            <a:xfrm flipH="1">
              <a:off x="6753531" y="3021986"/>
              <a:ext cx="1396800" cy="701400"/>
            </a:xfrm>
            <a:prstGeom prst="straightConnector1">
              <a:avLst/>
            </a:prstGeom>
            <a:noFill/>
            <a:ln w="9525" cap="flat" cmpd="sng">
              <a:solidFill>
                <a:srgbClr val="868686"/>
              </a:solidFill>
              <a:prstDash val="solid"/>
              <a:round/>
              <a:headEnd type="none" w="sm" len="sm"/>
              <a:tailEnd type="none" w="sm" len="sm"/>
            </a:ln>
          </p:spPr>
        </p:cxnSp>
        <p:cxnSp>
          <p:nvCxnSpPr>
            <p:cNvPr id="2143" name="Google Shape;2143;p25"/>
            <p:cNvCxnSpPr>
              <a:stCxn id="2114" idx="6"/>
              <a:endCxn id="2135" idx="6"/>
            </p:cNvCxnSpPr>
            <p:nvPr/>
          </p:nvCxnSpPr>
          <p:spPr>
            <a:xfrm flipH="1">
              <a:off x="6753531" y="2726515"/>
              <a:ext cx="1396800" cy="996900"/>
            </a:xfrm>
            <a:prstGeom prst="straightConnector1">
              <a:avLst/>
            </a:prstGeom>
            <a:noFill/>
            <a:ln w="9525" cap="flat" cmpd="sng">
              <a:solidFill>
                <a:srgbClr val="868686"/>
              </a:solidFill>
              <a:prstDash val="solid"/>
              <a:round/>
              <a:headEnd type="none" w="sm" len="sm"/>
              <a:tailEnd type="none" w="sm" len="sm"/>
            </a:ln>
          </p:spPr>
        </p:cxnSp>
        <p:cxnSp>
          <p:nvCxnSpPr>
            <p:cNvPr id="2144" name="Google Shape;2144;p25"/>
            <p:cNvCxnSpPr>
              <a:stCxn id="2116" idx="6"/>
              <a:endCxn id="2135" idx="6"/>
            </p:cNvCxnSpPr>
            <p:nvPr/>
          </p:nvCxnSpPr>
          <p:spPr>
            <a:xfrm flipH="1">
              <a:off x="6753531" y="2431043"/>
              <a:ext cx="1396800" cy="1292400"/>
            </a:xfrm>
            <a:prstGeom prst="straightConnector1">
              <a:avLst/>
            </a:prstGeom>
            <a:noFill/>
            <a:ln w="9525" cap="flat" cmpd="sng">
              <a:solidFill>
                <a:srgbClr val="868686"/>
              </a:solidFill>
              <a:prstDash val="solid"/>
              <a:round/>
              <a:headEnd type="none" w="sm" len="sm"/>
              <a:tailEnd type="none" w="sm" len="sm"/>
            </a:ln>
          </p:spPr>
        </p:cxnSp>
        <p:cxnSp>
          <p:nvCxnSpPr>
            <p:cNvPr id="2145" name="Google Shape;2145;p25"/>
            <p:cNvCxnSpPr>
              <a:stCxn id="2118" idx="6"/>
              <a:endCxn id="2135" idx="6"/>
            </p:cNvCxnSpPr>
            <p:nvPr/>
          </p:nvCxnSpPr>
          <p:spPr>
            <a:xfrm flipH="1">
              <a:off x="6753300" y="2135572"/>
              <a:ext cx="1404900" cy="1587900"/>
            </a:xfrm>
            <a:prstGeom prst="straightConnector1">
              <a:avLst/>
            </a:prstGeom>
            <a:noFill/>
            <a:ln w="9525" cap="flat" cmpd="sng">
              <a:solidFill>
                <a:srgbClr val="868686"/>
              </a:solidFill>
              <a:prstDash val="solid"/>
              <a:round/>
              <a:headEnd type="none" w="sm" len="sm"/>
              <a:tailEnd type="none" w="sm" len="sm"/>
            </a:ln>
          </p:spPr>
        </p:cxnSp>
        <p:cxnSp>
          <p:nvCxnSpPr>
            <p:cNvPr id="2146" name="Google Shape;2146;p25"/>
            <p:cNvCxnSpPr>
              <a:stCxn id="2120" idx="6"/>
              <a:endCxn id="2135" idx="6"/>
            </p:cNvCxnSpPr>
            <p:nvPr/>
          </p:nvCxnSpPr>
          <p:spPr>
            <a:xfrm flipH="1">
              <a:off x="6753300" y="1840103"/>
              <a:ext cx="1404900" cy="1883400"/>
            </a:xfrm>
            <a:prstGeom prst="straightConnector1">
              <a:avLst/>
            </a:prstGeom>
            <a:noFill/>
            <a:ln w="9525" cap="flat" cmpd="sng">
              <a:solidFill>
                <a:srgbClr val="868686"/>
              </a:solidFill>
              <a:prstDash val="solid"/>
              <a:round/>
              <a:headEnd type="none" w="sm" len="sm"/>
              <a:tailEnd type="none" w="sm" len="sm"/>
            </a:ln>
          </p:spPr>
        </p:cxnSp>
        <p:cxnSp>
          <p:nvCxnSpPr>
            <p:cNvPr id="2147" name="Google Shape;2147;p25"/>
            <p:cNvCxnSpPr>
              <a:stCxn id="2097" idx="6"/>
              <a:endCxn id="2148" idx="6"/>
            </p:cNvCxnSpPr>
            <p:nvPr/>
          </p:nvCxnSpPr>
          <p:spPr>
            <a:xfrm rot="10800000">
              <a:off x="6753460" y="3309484"/>
              <a:ext cx="1389000" cy="1780800"/>
            </a:xfrm>
            <a:prstGeom prst="straightConnector1">
              <a:avLst/>
            </a:prstGeom>
            <a:noFill/>
            <a:ln w="9525" cap="flat" cmpd="sng">
              <a:solidFill>
                <a:srgbClr val="868686"/>
              </a:solidFill>
              <a:prstDash val="solid"/>
              <a:round/>
              <a:headEnd type="none" w="sm" len="sm"/>
              <a:tailEnd type="none" w="sm" len="sm"/>
            </a:ln>
          </p:spPr>
        </p:cxnSp>
        <p:cxnSp>
          <p:nvCxnSpPr>
            <p:cNvPr id="2149" name="Google Shape;2149;p25"/>
            <p:cNvCxnSpPr>
              <a:stCxn id="2100" idx="6"/>
              <a:endCxn id="2148" idx="6"/>
            </p:cNvCxnSpPr>
            <p:nvPr/>
          </p:nvCxnSpPr>
          <p:spPr>
            <a:xfrm rot="10800000">
              <a:off x="6753460" y="3309513"/>
              <a:ext cx="1389000" cy="1485300"/>
            </a:xfrm>
            <a:prstGeom prst="straightConnector1">
              <a:avLst/>
            </a:prstGeom>
            <a:noFill/>
            <a:ln w="9525" cap="flat" cmpd="sng">
              <a:solidFill>
                <a:srgbClr val="868686"/>
              </a:solidFill>
              <a:prstDash val="solid"/>
              <a:round/>
              <a:headEnd type="none" w="sm" len="sm"/>
              <a:tailEnd type="none" w="sm" len="sm"/>
            </a:ln>
          </p:spPr>
        </p:cxnSp>
        <p:cxnSp>
          <p:nvCxnSpPr>
            <p:cNvPr id="2150" name="Google Shape;2150;p25"/>
            <p:cNvCxnSpPr>
              <a:stCxn id="2102" idx="6"/>
              <a:endCxn id="2148" idx="6"/>
            </p:cNvCxnSpPr>
            <p:nvPr/>
          </p:nvCxnSpPr>
          <p:spPr>
            <a:xfrm rot="10800000">
              <a:off x="6753460" y="3309542"/>
              <a:ext cx="1389000" cy="1189800"/>
            </a:xfrm>
            <a:prstGeom prst="straightConnector1">
              <a:avLst/>
            </a:prstGeom>
            <a:noFill/>
            <a:ln w="9525" cap="flat" cmpd="sng">
              <a:solidFill>
                <a:srgbClr val="868686"/>
              </a:solidFill>
              <a:prstDash val="solid"/>
              <a:round/>
              <a:headEnd type="none" w="sm" len="sm"/>
              <a:tailEnd type="none" w="sm" len="sm"/>
            </a:ln>
          </p:spPr>
        </p:cxnSp>
        <p:cxnSp>
          <p:nvCxnSpPr>
            <p:cNvPr id="2151" name="Google Shape;2151;p25"/>
            <p:cNvCxnSpPr>
              <a:stCxn id="2104" idx="6"/>
              <a:endCxn id="2148" idx="6"/>
            </p:cNvCxnSpPr>
            <p:nvPr/>
          </p:nvCxnSpPr>
          <p:spPr>
            <a:xfrm rot="10800000">
              <a:off x="6753460" y="3309571"/>
              <a:ext cx="1389000" cy="894300"/>
            </a:xfrm>
            <a:prstGeom prst="straightConnector1">
              <a:avLst/>
            </a:prstGeom>
            <a:noFill/>
            <a:ln w="9525" cap="flat" cmpd="sng">
              <a:solidFill>
                <a:srgbClr val="868686"/>
              </a:solidFill>
              <a:prstDash val="solid"/>
              <a:round/>
              <a:headEnd type="none" w="sm" len="sm"/>
              <a:tailEnd type="none" w="sm" len="sm"/>
            </a:ln>
          </p:spPr>
        </p:cxnSp>
        <p:cxnSp>
          <p:nvCxnSpPr>
            <p:cNvPr id="2152" name="Google Shape;2152;p25"/>
            <p:cNvCxnSpPr>
              <a:stCxn id="2106" idx="6"/>
              <a:endCxn id="2148" idx="6"/>
            </p:cNvCxnSpPr>
            <p:nvPr/>
          </p:nvCxnSpPr>
          <p:spPr>
            <a:xfrm rot="10800000">
              <a:off x="6753530" y="3309600"/>
              <a:ext cx="1396800" cy="598800"/>
            </a:xfrm>
            <a:prstGeom prst="straightConnector1">
              <a:avLst/>
            </a:prstGeom>
            <a:noFill/>
            <a:ln w="9525" cap="flat" cmpd="sng">
              <a:solidFill>
                <a:srgbClr val="868686"/>
              </a:solidFill>
              <a:prstDash val="solid"/>
              <a:round/>
              <a:headEnd type="none" w="sm" len="sm"/>
              <a:tailEnd type="none" w="sm" len="sm"/>
            </a:ln>
          </p:spPr>
        </p:cxnSp>
        <p:cxnSp>
          <p:nvCxnSpPr>
            <p:cNvPr id="2153" name="Google Shape;2153;p25"/>
            <p:cNvCxnSpPr>
              <a:stCxn id="2108" idx="6"/>
              <a:endCxn id="2148" idx="6"/>
            </p:cNvCxnSpPr>
            <p:nvPr/>
          </p:nvCxnSpPr>
          <p:spPr>
            <a:xfrm rot="10800000">
              <a:off x="6753531" y="3309628"/>
              <a:ext cx="1396800" cy="303300"/>
            </a:xfrm>
            <a:prstGeom prst="straightConnector1">
              <a:avLst/>
            </a:prstGeom>
            <a:noFill/>
            <a:ln w="9525" cap="flat" cmpd="sng">
              <a:solidFill>
                <a:srgbClr val="868686"/>
              </a:solidFill>
              <a:prstDash val="solid"/>
              <a:round/>
              <a:headEnd type="none" w="sm" len="sm"/>
              <a:tailEnd type="none" w="sm" len="sm"/>
            </a:ln>
          </p:spPr>
        </p:cxnSp>
        <p:cxnSp>
          <p:nvCxnSpPr>
            <p:cNvPr id="2154" name="Google Shape;2154;p25"/>
            <p:cNvCxnSpPr>
              <a:stCxn id="2110" idx="6"/>
              <a:endCxn id="2148" idx="6"/>
            </p:cNvCxnSpPr>
            <p:nvPr/>
          </p:nvCxnSpPr>
          <p:spPr>
            <a:xfrm rot="10800000">
              <a:off x="6753531" y="3309657"/>
              <a:ext cx="1396800" cy="7800"/>
            </a:xfrm>
            <a:prstGeom prst="straightConnector1">
              <a:avLst/>
            </a:prstGeom>
            <a:noFill/>
            <a:ln w="9525" cap="flat" cmpd="sng">
              <a:solidFill>
                <a:srgbClr val="868686"/>
              </a:solidFill>
              <a:prstDash val="solid"/>
              <a:round/>
              <a:headEnd type="none" w="sm" len="sm"/>
              <a:tailEnd type="none" w="sm" len="sm"/>
            </a:ln>
          </p:spPr>
        </p:cxnSp>
        <p:cxnSp>
          <p:nvCxnSpPr>
            <p:cNvPr id="2155" name="Google Shape;2155;p25"/>
            <p:cNvCxnSpPr>
              <a:stCxn id="2112" idx="6"/>
              <a:endCxn id="2148" idx="6"/>
            </p:cNvCxnSpPr>
            <p:nvPr/>
          </p:nvCxnSpPr>
          <p:spPr>
            <a:xfrm flipH="1">
              <a:off x="6753531" y="3021986"/>
              <a:ext cx="1396800" cy="287700"/>
            </a:xfrm>
            <a:prstGeom prst="straightConnector1">
              <a:avLst/>
            </a:prstGeom>
            <a:noFill/>
            <a:ln w="9525" cap="flat" cmpd="sng">
              <a:solidFill>
                <a:srgbClr val="868686"/>
              </a:solidFill>
              <a:prstDash val="solid"/>
              <a:round/>
              <a:headEnd type="none" w="sm" len="sm"/>
              <a:tailEnd type="none" w="sm" len="sm"/>
            </a:ln>
          </p:spPr>
        </p:cxnSp>
        <p:cxnSp>
          <p:nvCxnSpPr>
            <p:cNvPr id="2156" name="Google Shape;2156;p25"/>
            <p:cNvCxnSpPr>
              <a:stCxn id="2114" idx="6"/>
              <a:endCxn id="2148" idx="6"/>
            </p:cNvCxnSpPr>
            <p:nvPr/>
          </p:nvCxnSpPr>
          <p:spPr>
            <a:xfrm flipH="1">
              <a:off x="6753531" y="2726515"/>
              <a:ext cx="1396800" cy="582900"/>
            </a:xfrm>
            <a:prstGeom prst="straightConnector1">
              <a:avLst/>
            </a:prstGeom>
            <a:noFill/>
            <a:ln w="9525" cap="flat" cmpd="sng">
              <a:solidFill>
                <a:srgbClr val="868686"/>
              </a:solidFill>
              <a:prstDash val="solid"/>
              <a:round/>
              <a:headEnd type="none" w="sm" len="sm"/>
              <a:tailEnd type="none" w="sm" len="sm"/>
            </a:ln>
          </p:spPr>
        </p:cxnSp>
        <p:cxnSp>
          <p:nvCxnSpPr>
            <p:cNvPr id="2157" name="Google Shape;2157;p25"/>
            <p:cNvCxnSpPr>
              <a:stCxn id="2116" idx="6"/>
              <a:endCxn id="2148" idx="6"/>
            </p:cNvCxnSpPr>
            <p:nvPr/>
          </p:nvCxnSpPr>
          <p:spPr>
            <a:xfrm flipH="1">
              <a:off x="6753531" y="2431043"/>
              <a:ext cx="1396800" cy="878400"/>
            </a:xfrm>
            <a:prstGeom prst="straightConnector1">
              <a:avLst/>
            </a:prstGeom>
            <a:noFill/>
            <a:ln w="9525" cap="flat" cmpd="sng">
              <a:solidFill>
                <a:srgbClr val="868686"/>
              </a:solidFill>
              <a:prstDash val="solid"/>
              <a:round/>
              <a:headEnd type="none" w="sm" len="sm"/>
              <a:tailEnd type="none" w="sm" len="sm"/>
            </a:ln>
          </p:spPr>
        </p:cxnSp>
        <p:cxnSp>
          <p:nvCxnSpPr>
            <p:cNvPr id="2158" name="Google Shape;2158;p25"/>
            <p:cNvCxnSpPr>
              <a:stCxn id="2116" idx="6"/>
              <a:endCxn id="2148" idx="6"/>
            </p:cNvCxnSpPr>
            <p:nvPr/>
          </p:nvCxnSpPr>
          <p:spPr>
            <a:xfrm flipH="1">
              <a:off x="6753531" y="2431043"/>
              <a:ext cx="1396800" cy="878400"/>
            </a:xfrm>
            <a:prstGeom prst="straightConnector1">
              <a:avLst/>
            </a:prstGeom>
            <a:noFill/>
            <a:ln w="9525" cap="flat" cmpd="sng">
              <a:solidFill>
                <a:srgbClr val="868686"/>
              </a:solidFill>
              <a:prstDash val="solid"/>
              <a:round/>
              <a:headEnd type="none" w="sm" len="sm"/>
              <a:tailEnd type="none" w="sm" len="sm"/>
            </a:ln>
          </p:spPr>
        </p:cxnSp>
        <p:cxnSp>
          <p:nvCxnSpPr>
            <p:cNvPr id="2159" name="Google Shape;2159;p25"/>
            <p:cNvCxnSpPr>
              <a:stCxn id="2118" idx="6"/>
              <a:endCxn id="2148" idx="6"/>
            </p:cNvCxnSpPr>
            <p:nvPr/>
          </p:nvCxnSpPr>
          <p:spPr>
            <a:xfrm flipH="1">
              <a:off x="6753300" y="2135572"/>
              <a:ext cx="1404900" cy="1173900"/>
            </a:xfrm>
            <a:prstGeom prst="straightConnector1">
              <a:avLst/>
            </a:prstGeom>
            <a:noFill/>
            <a:ln w="9525" cap="flat" cmpd="sng">
              <a:solidFill>
                <a:srgbClr val="868686"/>
              </a:solidFill>
              <a:prstDash val="solid"/>
              <a:round/>
              <a:headEnd type="none" w="sm" len="sm"/>
              <a:tailEnd type="none" w="sm" len="sm"/>
            </a:ln>
          </p:spPr>
        </p:cxnSp>
        <p:cxnSp>
          <p:nvCxnSpPr>
            <p:cNvPr id="2160" name="Google Shape;2160;p25"/>
            <p:cNvCxnSpPr>
              <a:stCxn id="2120" idx="6"/>
              <a:endCxn id="2148" idx="6"/>
            </p:cNvCxnSpPr>
            <p:nvPr/>
          </p:nvCxnSpPr>
          <p:spPr>
            <a:xfrm flipH="1">
              <a:off x="6753300" y="1840103"/>
              <a:ext cx="1404900" cy="1469400"/>
            </a:xfrm>
            <a:prstGeom prst="straightConnector1">
              <a:avLst/>
            </a:prstGeom>
            <a:noFill/>
            <a:ln w="9525" cap="flat" cmpd="sng">
              <a:solidFill>
                <a:srgbClr val="868686"/>
              </a:solidFill>
              <a:prstDash val="solid"/>
              <a:round/>
              <a:headEnd type="none" w="sm" len="sm"/>
              <a:tailEnd type="none" w="sm" len="sm"/>
            </a:ln>
          </p:spPr>
        </p:cxnSp>
        <p:cxnSp>
          <p:nvCxnSpPr>
            <p:cNvPr id="2161" name="Google Shape;2161;p25"/>
            <p:cNvCxnSpPr>
              <a:stCxn id="2097" idx="6"/>
              <a:endCxn id="2162" idx="6"/>
            </p:cNvCxnSpPr>
            <p:nvPr/>
          </p:nvCxnSpPr>
          <p:spPr>
            <a:xfrm rot="10800000">
              <a:off x="6753460" y="2895484"/>
              <a:ext cx="1389000" cy="2194800"/>
            </a:xfrm>
            <a:prstGeom prst="straightConnector1">
              <a:avLst/>
            </a:prstGeom>
            <a:noFill/>
            <a:ln w="9525" cap="flat" cmpd="sng">
              <a:solidFill>
                <a:srgbClr val="868686"/>
              </a:solidFill>
              <a:prstDash val="solid"/>
              <a:round/>
              <a:headEnd type="none" w="sm" len="sm"/>
              <a:tailEnd type="none" w="sm" len="sm"/>
            </a:ln>
          </p:spPr>
        </p:cxnSp>
        <p:cxnSp>
          <p:nvCxnSpPr>
            <p:cNvPr id="2163" name="Google Shape;2163;p25"/>
            <p:cNvCxnSpPr>
              <a:stCxn id="2100" idx="6"/>
              <a:endCxn id="2162" idx="6"/>
            </p:cNvCxnSpPr>
            <p:nvPr/>
          </p:nvCxnSpPr>
          <p:spPr>
            <a:xfrm rot="10800000">
              <a:off x="6753460" y="2895513"/>
              <a:ext cx="1389000" cy="1899300"/>
            </a:xfrm>
            <a:prstGeom prst="straightConnector1">
              <a:avLst/>
            </a:prstGeom>
            <a:noFill/>
            <a:ln w="9525" cap="flat" cmpd="sng">
              <a:solidFill>
                <a:srgbClr val="868686"/>
              </a:solidFill>
              <a:prstDash val="solid"/>
              <a:round/>
              <a:headEnd type="none" w="sm" len="sm"/>
              <a:tailEnd type="none" w="sm" len="sm"/>
            </a:ln>
          </p:spPr>
        </p:cxnSp>
        <p:cxnSp>
          <p:nvCxnSpPr>
            <p:cNvPr id="2164" name="Google Shape;2164;p25"/>
            <p:cNvCxnSpPr>
              <a:endCxn id="2162" idx="6"/>
            </p:cNvCxnSpPr>
            <p:nvPr/>
          </p:nvCxnSpPr>
          <p:spPr>
            <a:xfrm rot="10800000">
              <a:off x="6753450" y="2895585"/>
              <a:ext cx="1415400" cy="1597800"/>
            </a:xfrm>
            <a:prstGeom prst="straightConnector1">
              <a:avLst/>
            </a:prstGeom>
            <a:noFill/>
            <a:ln w="9525" cap="flat" cmpd="sng">
              <a:solidFill>
                <a:srgbClr val="868686"/>
              </a:solidFill>
              <a:prstDash val="solid"/>
              <a:round/>
              <a:headEnd type="none" w="sm" len="sm"/>
              <a:tailEnd type="none" w="sm" len="sm"/>
            </a:ln>
          </p:spPr>
        </p:cxnSp>
        <p:cxnSp>
          <p:nvCxnSpPr>
            <p:cNvPr id="2165" name="Google Shape;2165;p25"/>
            <p:cNvCxnSpPr>
              <a:stCxn id="2104" idx="6"/>
              <a:endCxn id="2162" idx="6"/>
            </p:cNvCxnSpPr>
            <p:nvPr/>
          </p:nvCxnSpPr>
          <p:spPr>
            <a:xfrm rot="10800000">
              <a:off x="6753460" y="2895571"/>
              <a:ext cx="1389000" cy="1308300"/>
            </a:xfrm>
            <a:prstGeom prst="straightConnector1">
              <a:avLst/>
            </a:prstGeom>
            <a:noFill/>
            <a:ln w="9525" cap="flat" cmpd="sng">
              <a:solidFill>
                <a:srgbClr val="868686"/>
              </a:solidFill>
              <a:prstDash val="solid"/>
              <a:round/>
              <a:headEnd type="none" w="sm" len="sm"/>
              <a:tailEnd type="none" w="sm" len="sm"/>
            </a:ln>
          </p:spPr>
        </p:cxnSp>
        <p:cxnSp>
          <p:nvCxnSpPr>
            <p:cNvPr id="2166" name="Google Shape;2166;p25"/>
            <p:cNvCxnSpPr>
              <a:stCxn id="2106" idx="6"/>
              <a:endCxn id="2162" idx="6"/>
            </p:cNvCxnSpPr>
            <p:nvPr/>
          </p:nvCxnSpPr>
          <p:spPr>
            <a:xfrm rot="10800000">
              <a:off x="6753530" y="2895600"/>
              <a:ext cx="1396800" cy="1012800"/>
            </a:xfrm>
            <a:prstGeom prst="straightConnector1">
              <a:avLst/>
            </a:prstGeom>
            <a:noFill/>
            <a:ln w="9525" cap="flat" cmpd="sng">
              <a:solidFill>
                <a:srgbClr val="868686"/>
              </a:solidFill>
              <a:prstDash val="solid"/>
              <a:round/>
              <a:headEnd type="none" w="sm" len="sm"/>
              <a:tailEnd type="none" w="sm" len="sm"/>
            </a:ln>
          </p:spPr>
        </p:cxnSp>
        <p:cxnSp>
          <p:nvCxnSpPr>
            <p:cNvPr id="2167" name="Google Shape;2167;p25"/>
            <p:cNvCxnSpPr>
              <a:stCxn id="2108" idx="6"/>
              <a:endCxn id="2162" idx="6"/>
            </p:cNvCxnSpPr>
            <p:nvPr/>
          </p:nvCxnSpPr>
          <p:spPr>
            <a:xfrm rot="10800000">
              <a:off x="6753531" y="2895628"/>
              <a:ext cx="1396800" cy="717300"/>
            </a:xfrm>
            <a:prstGeom prst="straightConnector1">
              <a:avLst/>
            </a:prstGeom>
            <a:noFill/>
            <a:ln w="9525" cap="flat" cmpd="sng">
              <a:solidFill>
                <a:srgbClr val="868686"/>
              </a:solidFill>
              <a:prstDash val="solid"/>
              <a:round/>
              <a:headEnd type="none" w="sm" len="sm"/>
              <a:tailEnd type="none" w="sm" len="sm"/>
            </a:ln>
          </p:spPr>
        </p:cxnSp>
        <p:cxnSp>
          <p:nvCxnSpPr>
            <p:cNvPr id="2168" name="Google Shape;2168;p25"/>
            <p:cNvCxnSpPr>
              <a:stCxn id="2110" idx="6"/>
              <a:endCxn id="2162" idx="6"/>
            </p:cNvCxnSpPr>
            <p:nvPr/>
          </p:nvCxnSpPr>
          <p:spPr>
            <a:xfrm rot="10800000">
              <a:off x="6753531" y="2895657"/>
              <a:ext cx="1396800" cy="421800"/>
            </a:xfrm>
            <a:prstGeom prst="straightConnector1">
              <a:avLst/>
            </a:prstGeom>
            <a:noFill/>
            <a:ln w="9525" cap="flat" cmpd="sng">
              <a:solidFill>
                <a:srgbClr val="868686"/>
              </a:solidFill>
              <a:prstDash val="solid"/>
              <a:round/>
              <a:headEnd type="none" w="sm" len="sm"/>
              <a:tailEnd type="none" w="sm" len="sm"/>
            </a:ln>
          </p:spPr>
        </p:cxnSp>
        <p:cxnSp>
          <p:nvCxnSpPr>
            <p:cNvPr id="2169" name="Google Shape;2169;p25"/>
            <p:cNvCxnSpPr>
              <a:stCxn id="2112" idx="6"/>
              <a:endCxn id="2162" idx="6"/>
            </p:cNvCxnSpPr>
            <p:nvPr/>
          </p:nvCxnSpPr>
          <p:spPr>
            <a:xfrm rot="10800000">
              <a:off x="6753531" y="2895686"/>
              <a:ext cx="1396800" cy="126300"/>
            </a:xfrm>
            <a:prstGeom prst="straightConnector1">
              <a:avLst/>
            </a:prstGeom>
            <a:noFill/>
            <a:ln w="9525" cap="flat" cmpd="sng">
              <a:solidFill>
                <a:srgbClr val="868686"/>
              </a:solidFill>
              <a:prstDash val="solid"/>
              <a:round/>
              <a:headEnd type="none" w="sm" len="sm"/>
              <a:tailEnd type="none" w="sm" len="sm"/>
            </a:ln>
          </p:spPr>
        </p:cxnSp>
        <p:cxnSp>
          <p:nvCxnSpPr>
            <p:cNvPr id="2170" name="Google Shape;2170;p25"/>
            <p:cNvCxnSpPr>
              <a:stCxn id="2114" idx="6"/>
              <a:endCxn id="2162" idx="6"/>
            </p:cNvCxnSpPr>
            <p:nvPr/>
          </p:nvCxnSpPr>
          <p:spPr>
            <a:xfrm flipH="1">
              <a:off x="6753531" y="2726515"/>
              <a:ext cx="1396800" cy="169200"/>
            </a:xfrm>
            <a:prstGeom prst="straightConnector1">
              <a:avLst/>
            </a:prstGeom>
            <a:noFill/>
            <a:ln w="9525" cap="flat" cmpd="sng">
              <a:solidFill>
                <a:srgbClr val="868686"/>
              </a:solidFill>
              <a:prstDash val="solid"/>
              <a:round/>
              <a:headEnd type="none" w="sm" len="sm"/>
              <a:tailEnd type="none" w="sm" len="sm"/>
            </a:ln>
          </p:spPr>
        </p:cxnSp>
        <p:cxnSp>
          <p:nvCxnSpPr>
            <p:cNvPr id="2171" name="Google Shape;2171;p25"/>
            <p:cNvCxnSpPr>
              <a:stCxn id="2116" idx="6"/>
              <a:endCxn id="2162" idx="6"/>
            </p:cNvCxnSpPr>
            <p:nvPr/>
          </p:nvCxnSpPr>
          <p:spPr>
            <a:xfrm flipH="1">
              <a:off x="6753531" y="2431043"/>
              <a:ext cx="1396800" cy="464400"/>
            </a:xfrm>
            <a:prstGeom prst="straightConnector1">
              <a:avLst/>
            </a:prstGeom>
            <a:noFill/>
            <a:ln w="9525" cap="flat" cmpd="sng">
              <a:solidFill>
                <a:srgbClr val="868686"/>
              </a:solidFill>
              <a:prstDash val="solid"/>
              <a:round/>
              <a:headEnd type="none" w="sm" len="sm"/>
              <a:tailEnd type="none" w="sm" len="sm"/>
            </a:ln>
          </p:spPr>
        </p:cxnSp>
        <p:cxnSp>
          <p:nvCxnSpPr>
            <p:cNvPr id="2172" name="Google Shape;2172;p25"/>
            <p:cNvCxnSpPr>
              <a:stCxn id="2118" idx="6"/>
              <a:endCxn id="2162" idx="6"/>
            </p:cNvCxnSpPr>
            <p:nvPr/>
          </p:nvCxnSpPr>
          <p:spPr>
            <a:xfrm flipH="1">
              <a:off x="6753300" y="2135572"/>
              <a:ext cx="1404900" cy="759900"/>
            </a:xfrm>
            <a:prstGeom prst="straightConnector1">
              <a:avLst/>
            </a:prstGeom>
            <a:noFill/>
            <a:ln w="9525" cap="flat" cmpd="sng">
              <a:solidFill>
                <a:srgbClr val="868686"/>
              </a:solidFill>
              <a:prstDash val="solid"/>
              <a:round/>
              <a:headEnd type="none" w="sm" len="sm"/>
              <a:tailEnd type="none" w="sm" len="sm"/>
            </a:ln>
          </p:spPr>
        </p:cxnSp>
        <p:cxnSp>
          <p:nvCxnSpPr>
            <p:cNvPr id="2173" name="Google Shape;2173;p25"/>
            <p:cNvCxnSpPr>
              <a:stCxn id="2120" idx="6"/>
              <a:endCxn id="2162" idx="6"/>
            </p:cNvCxnSpPr>
            <p:nvPr/>
          </p:nvCxnSpPr>
          <p:spPr>
            <a:xfrm flipH="1">
              <a:off x="6753300" y="1840103"/>
              <a:ext cx="1404900" cy="1055400"/>
            </a:xfrm>
            <a:prstGeom prst="straightConnector1">
              <a:avLst/>
            </a:prstGeom>
            <a:noFill/>
            <a:ln w="9525" cap="flat" cmpd="sng">
              <a:solidFill>
                <a:srgbClr val="868686"/>
              </a:solidFill>
              <a:prstDash val="solid"/>
              <a:round/>
              <a:headEnd type="none" w="sm" len="sm"/>
              <a:tailEnd type="none" w="sm" len="sm"/>
            </a:ln>
          </p:spPr>
        </p:cxnSp>
        <p:cxnSp>
          <p:nvCxnSpPr>
            <p:cNvPr id="2174" name="Google Shape;2174;p25"/>
            <p:cNvCxnSpPr>
              <a:stCxn id="2097" idx="6"/>
              <a:endCxn id="2175" idx="6"/>
            </p:cNvCxnSpPr>
            <p:nvPr/>
          </p:nvCxnSpPr>
          <p:spPr>
            <a:xfrm rot="10800000">
              <a:off x="6753460" y="2481484"/>
              <a:ext cx="1389000" cy="2608800"/>
            </a:xfrm>
            <a:prstGeom prst="straightConnector1">
              <a:avLst/>
            </a:prstGeom>
            <a:noFill/>
            <a:ln w="9525" cap="flat" cmpd="sng">
              <a:solidFill>
                <a:srgbClr val="868686"/>
              </a:solidFill>
              <a:prstDash val="solid"/>
              <a:round/>
              <a:headEnd type="none" w="sm" len="sm"/>
              <a:tailEnd type="none" w="sm" len="sm"/>
            </a:ln>
          </p:spPr>
        </p:cxnSp>
        <p:cxnSp>
          <p:nvCxnSpPr>
            <p:cNvPr id="2176" name="Google Shape;2176;p25"/>
            <p:cNvCxnSpPr>
              <a:stCxn id="2100" idx="6"/>
              <a:endCxn id="2175" idx="6"/>
            </p:cNvCxnSpPr>
            <p:nvPr/>
          </p:nvCxnSpPr>
          <p:spPr>
            <a:xfrm rot="10800000">
              <a:off x="6753460" y="2481513"/>
              <a:ext cx="1389000" cy="2313300"/>
            </a:xfrm>
            <a:prstGeom prst="straightConnector1">
              <a:avLst/>
            </a:prstGeom>
            <a:noFill/>
            <a:ln w="9525" cap="flat" cmpd="sng">
              <a:solidFill>
                <a:srgbClr val="868686"/>
              </a:solidFill>
              <a:prstDash val="solid"/>
              <a:round/>
              <a:headEnd type="none" w="sm" len="sm"/>
              <a:tailEnd type="none" w="sm" len="sm"/>
            </a:ln>
          </p:spPr>
        </p:cxnSp>
        <p:cxnSp>
          <p:nvCxnSpPr>
            <p:cNvPr id="2177" name="Google Shape;2177;p25"/>
            <p:cNvCxnSpPr>
              <a:stCxn id="2102" idx="6"/>
              <a:endCxn id="2175" idx="6"/>
            </p:cNvCxnSpPr>
            <p:nvPr/>
          </p:nvCxnSpPr>
          <p:spPr>
            <a:xfrm rot="10800000">
              <a:off x="6753460" y="2481542"/>
              <a:ext cx="1389000" cy="2017800"/>
            </a:xfrm>
            <a:prstGeom prst="straightConnector1">
              <a:avLst/>
            </a:prstGeom>
            <a:noFill/>
            <a:ln w="9525" cap="flat" cmpd="sng">
              <a:solidFill>
                <a:srgbClr val="868686"/>
              </a:solidFill>
              <a:prstDash val="solid"/>
              <a:round/>
              <a:headEnd type="none" w="sm" len="sm"/>
              <a:tailEnd type="none" w="sm" len="sm"/>
            </a:ln>
          </p:spPr>
        </p:cxnSp>
        <p:cxnSp>
          <p:nvCxnSpPr>
            <p:cNvPr id="2178" name="Google Shape;2178;p25"/>
            <p:cNvCxnSpPr>
              <a:stCxn id="2104" idx="6"/>
              <a:endCxn id="2175" idx="6"/>
            </p:cNvCxnSpPr>
            <p:nvPr/>
          </p:nvCxnSpPr>
          <p:spPr>
            <a:xfrm rot="10800000">
              <a:off x="6753460" y="2481571"/>
              <a:ext cx="1389000" cy="1722300"/>
            </a:xfrm>
            <a:prstGeom prst="straightConnector1">
              <a:avLst/>
            </a:prstGeom>
            <a:noFill/>
            <a:ln w="9525" cap="flat" cmpd="sng">
              <a:solidFill>
                <a:srgbClr val="868686"/>
              </a:solidFill>
              <a:prstDash val="solid"/>
              <a:round/>
              <a:headEnd type="none" w="sm" len="sm"/>
              <a:tailEnd type="none" w="sm" len="sm"/>
            </a:ln>
          </p:spPr>
        </p:cxnSp>
        <p:cxnSp>
          <p:nvCxnSpPr>
            <p:cNvPr id="2179" name="Google Shape;2179;p25"/>
            <p:cNvCxnSpPr>
              <a:stCxn id="2106" idx="6"/>
              <a:endCxn id="2175" idx="6"/>
            </p:cNvCxnSpPr>
            <p:nvPr/>
          </p:nvCxnSpPr>
          <p:spPr>
            <a:xfrm rot="10800000">
              <a:off x="6753530" y="2481600"/>
              <a:ext cx="1396800" cy="1426800"/>
            </a:xfrm>
            <a:prstGeom prst="straightConnector1">
              <a:avLst/>
            </a:prstGeom>
            <a:noFill/>
            <a:ln w="9525" cap="flat" cmpd="sng">
              <a:solidFill>
                <a:srgbClr val="868686"/>
              </a:solidFill>
              <a:prstDash val="solid"/>
              <a:round/>
              <a:headEnd type="none" w="sm" len="sm"/>
              <a:tailEnd type="none" w="sm" len="sm"/>
            </a:ln>
          </p:spPr>
        </p:cxnSp>
        <p:cxnSp>
          <p:nvCxnSpPr>
            <p:cNvPr id="2180" name="Google Shape;2180;p25"/>
            <p:cNvCxnSpPr>
              <a:stCxn id="2108" idx="6"/>
              <a:endCxn id="2175" idx="6"/>
            </p:cNvCxnSpPr>
            <p:nvPr/>
          </p:nvCxnSpPr>
          <p:spPr>
            <a:xfrm rot="10800000">
              <a:off x="6753531" y="2481628"/>
              <a:ext cx="1396800" cy="1131300"/>
            </a:xfrm>
            <a:prstGeom prst="straightConnector1">
              <a:avLst/>
            </a:prstGeom>
            <a:noFill/>
            <a:ln w="9525" cap="flat" cmpd="sng">
              <a:solidFill>
                <a:srgbClr val="868686"/>
              </a:solidFill>
              <a:prstDash val="solid"/>
              <a:round/>
              <a:headEnd type="none" w="sm" len="sm"/>
              <a:tailEnd type="none" w="sm" len="sm"/>
            </a:ln>
          </p:spPr>
        </p:cxnSp>
        <p:cxnSp>
          <p:nvCxnSpPr>
            <p:cNvPr id="2181" name="Google Shape;2181;p25"/>
            <p:cNvCxnSpPr>
              <a:stCxn id="2110" idx="6"/>
              <a:endCxn id="2175" idx="6"/>
            </p:cNvCxnSpPr>
            <p:nvPr/>
          </p:nvCxnSpPr>
          <p:spPr>
            <a:xfrm rot="10800000">
              <a:off x="6753531" y="2481657"/>
              <a:ext cx="1396800" cy="835800"/>
            </a:xfrm>
            <a:prstGeom prst="straightConnector1">
              <a:avLst/>
            </a:prstGeom>
            <a:noFill/>
            <a:ln w="9525" cap="flat" cmpd="sng">
              <a:solidFill>
                <a:srgbClr val="868686"/>
              </a:solidFill>
              <a:prstDash val="solid"/>
              <a:round/>
              <a:headEnd type="none" w="sm" len="sm"/>
              <a:tailEnd type="none" w="sm" len="sm"/>
            </a:ln>
          </p:spPr>
        </p:cxnSp>
        <p:cxnSp>
          <p:nvCxnSpPr>
            <p:cNvPr id="2182" name="Google Shape;2182;p25"/>
            <p:cNvCxnSpPr>
              <a:stCxn id="2114" idx="6"/>
              <a:endCxn id="2175" idx="6"/>
            </p:cNvCxnSpPr>
            <p:nvPr/>
          </p:nvCxnSpPr>
          <p:spPr>
            <a:xfrm rot="10800000">
              <a:off x="6753531" y="2481715"/>
              <a:ext cx="1396800" cy="244800"/>
            </a:xfrm>
            <a:prstGeom prst="straightConnector1">
              <a:avLst/>
            </a:prstGeom>
            <a:noFill/>
            <a:ln w="9525" cap="flat" cmpd="sng">
              <a:solidFill>
                <a:srgbClr val="868686"/>
              </a:solidFill>
              <a:prstDash val="solid"/>
              <a:round/>
              <a:headEnd type="none" w="sm" len="sm"/>
              <a:tailEnd type="none" w="sm" len="sm"/>
            </a:ln>
          </p:spPr>
        </p:cxnSp>
        <p:cxnSp>
          <p:nvCxnSpPr>
            <p:cNvPr id="2183" name="Google Shape;2183;p25"/>
            <p:cNvCxnSpPr>
              <a:stCxn id="2116" idx="6"/>
              <a:endCxn id="2175" idx="6"/>
            </p:cNvCxnSpPr>
            <p:nvPr/>
          </p:nvCxnSpPr>
          <p:spPr>
            <a:xfrm flipH="1">
              <a:off x="6753531" y="2431043"/>
              <a:ext cx="1396800" cy="50700"/>
            </a:xfrm>
            <a:prstGeom prst="straightConnector1">
              <a:avLst/>
            </a:prstGeom>
            <a:noFill/>
            <a:ln w="9525" cap="flat" cmpd="sng">
              <a:solidFill>
                <a:srgbClr val="868686"/>
              </a:solidFill>
              <a:prstDash val="solid"/>
              <a:round/>
              <a:headEnd type="none" w="sm" len="sm"/>
              <a:tailEnd type="none" w="sm" len="sm"/>
            </a:ln>
          </p:spPr>
        </p:cxnSp>
        <p:cxnSp>
          <p:nvCxnSpPr>
            <p:cNvPr id="2184" name="Google Shape;2184;p25"/>
            <p:cNvCxnSpPr>
              <a:stCxn id="2118" idx="6"/>
              <a:endCxn id="2175" idx="6"/>
            </p:cNvCxnSpPr>
            <p:nvPr/>
          </p:nvCxnSpPr>
          <p:spPr>
            <a:xfrm flipH="1">
              <a:off x="6753300" y="2135572"/>
              <a:ext cx="1404900" cy="345900"/>
            </a:xfrm>
            <a:prstGeom prst="straightConnector1">
              <a:avLst/>
            </a:prstGeom>
            <a:noFill/>
            <a:ln w="9525" cap="flat" cmpd="sng">
              <a:solidFill>
                <a:srgbClr val="868686"/>
              </a:solidFill>
              <a:prstDash val="solid"/>
              <a:round/>
              <a:headEnd type="none" w="sm" len="sm"/>
              <a:tailEnd type="none" w="sm" len="sm"/>
            </a:ln>
          </p:spPr>
        </p:cxnSp>
        <p:cxnSp>
          <p:nvCxnSpPr>
            <p:cNvPr id="2185" name="Google Shape;2185;p25"/>
            <p:cNvCxnSpPr>
              <a:stCxn id="2120" idx="6"/>
              <a:endCxn id="2175" idx="6"/>
            </p:cNvCxnSpPr>
            <p:nvPr/>
          </p:nvCxnSpPr>
          <p:spPr>
            <a:xfrm flipH="1">
              <a:off x="6753300" y="1840103"/>
              <a:ext cx="1404900" cy="641400"/>
            </a:xfrm>
            <a:prstGeom prst="straightConnector1">
              <a:avLst/>
            </a:prstGeom>
            <a:noFill/>
            <a:ln w="9525" cap="flat" cmpd="sng">
              <a:solidFill>
                <a:srgbClr val="868686"/>
              </a:solidFill>
              <a:prstDash val="solid"/>
              <a:round/>
              <a:headEnd type="none" w="sm" len="sm"/>
              <a:tailEnd type="none" w="sm" len="sm"/>
            </a:ln>
          </p:spPr>
        </p:cxnSp>
        <p:sp>
          <p:nvSpPr>
            <p:cNvPr id="2097" name="Google Shape;2097;p25"/>
            <p:cNvSpPr/>
            <p:nvPr/>
          </p:nvSpPr>
          <p:spPr>
            <a:xfrm flipH="1">
              <a:off x="8142460" y="4975414"/>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00" name="Google Shape;2100;p25"/>
            <p:cNvSpPr/>
            <p:nvPr/>
          </p:nvSpPr>
          <p:spPr>
            <a:xfrm flipH="1">
              <a:off x="8142460" y="4679944"/>
              <a:ext cx="265419" cy="22973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02" name="Google Shape;2102;p25"/>
            <p:cNvSpPr/>
            <p:nvPr/>
          </p:nvSpPr>
          <p:spPr>
            <a:xfrm flipH="1">
              <a:off x="8142460" y="4384472"/>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04" name="Google Shape;2104;p25"/>
            <p:cNvSpPr/>
            <p:nvPr/>
          </p:nvSpPr>
          <p:spPr>
            <a:xfrm flipH="1">
              <a:off x="8142460" y="4089001"/>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06" name="Google Shape;2106;p25"/>
            <p:cNvSpPr/>
            <p:nvPr/>
          </p:nvSpPr>
          <p:spPr>
            <a:xfrm flipH="1">
              <a:off x="8150330" y="3793530"/>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08" name="Google Shape;2108;p25"/>
            <p:cNvSpPr/>
            <p:nvPr/>
          </p:nvSpPr>
          <p:spPr>
            <a:xfrm flipH="1">
              <a:off x="8150331" y="3498059"/>
              <a:ext cx="265420" cy="229739"/>
            </a:xfrm>
            <a:prstGeom prst="ellipse">
              <a:avLst/>
            </a:prstGeom>
            <a:solidFill>
              <a:srgbClr val="E7FFBE"/>
            </a:solidFill>
            <a:ln w="9525"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10" name="Google Shape;2110;p25"/>
            <p:cNvSpPr/>
            <p:nvPr/>
          </p:nvSpPr>
          <p:spPr>
            <a:xfrm flipH="1">
              <a:off x="8150331" y="3202587"/>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12" name="Google Shape;2112;p25"/>
            <p:cNvSpPr/>
            <p:nvPr/>
          </p:nvSpPr>
          <p:spPr>
            <a:xfrm flipH="1">
              <a:off x="8150331" y="2907117"/>
              <a:ext cx="265419" cy="229738"/>
            </a:xfrm>
            <a:prstGeom prst="ellipse">
              <a:avLst/>
            </a:prstGeom>
            <a:solidFill>
              <a:srgbClr val="E7FFBE"/>
            </a:solidFill>
            <a:ln w="12700" cap="flat" cmpd="sng">
              <a:solidFill>
                <a:srgbClr val="7F7F7F"/>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14" name="Google Shape;2114;p25"/>
            <p:cNvSpPr/>
            <p:nvPr/>
          </p:nvSpPr>
          <p:spPr>
            <a:xfrm flipH="1">
              <a:off x="8150331" y="261164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16" name="Google Shape;2116;p25"/>
            <p:cNvSpPr/>
            <p:nvPr/>
          </p:nvSpPr>
          <p:spPr>
            <a:xfrm flipH="1">
              <a:off x="8150331" y="231617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18" name="Google Shape;2118;p25"/>
            <p:cNvSpPr/>
            <p:nvPr/>
          </p:nvSpPr>
          <p:spPr>
            <a:xfrm flipH="1">
              <a:off x="8158200" y="2020702"/>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20" name="Google Shape;2120;p25"/>
            <p:cNvSpPr/>
            <p:nvPr/>
          </p:nvSpPr>
          <p:spPr>
            <a:xfrm flipH="1">
              <a:off x="8158200" y="1725233"/>
              <a:ext cx="265420" cy="229739"/>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2186" name="Google Shape;2186;p25"/>
            <p:cNvCxnSpPr>
              <a:stCxn id="2112" idx="6"/>
              <a:endCxn id="2175" idx="6"/>
            </p:cNvCxnSpPr>
            <p:nvPr/>
          </p:nvCxnSpPr>
          <p:spPr>
            <a:xfrm rot="10800000">
              <a:off x="6753531" y="2481686"/>
              <a:ext cx="1396800" cy="540300"/>
            </a:xfrm>
            <a:prstGeom prst="straightConnector1">
              <a:avLst/>
            </a:prstGeom>
            <a:noFill/>
            <a:ln w="9525" cap="flat" cmpd="sng">
              <a:solidFill>
                <a:srgbClr val="868686"/>
              </a:solidFill>
              <a:prstDash val="solid"/>
              <a:round/>
              <a:headEnd type="none" w="sm" len="sm"/>
              <a:tailEnd type="none" w="sm" len="sm"/>
            </a:ln>
          </p:spPr>
        </p:cxnSp>
        <p:sp>
          <p:nvSpPr>
            <p:cNvPr id="2098" name="Google Shape;2098;p25"/>
            <p:cNvSpPr/>
            <p:nvPr/>
          </p:nvSpPr>
          <p:spPr>
            <a:xfrm>
              <a:off x="6488030" y="443659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22" name="Google Shape;2122;p25"/>
            <p:cNvSpPr/>
            <p:nvPr/>
          </p:nvSpPr>
          <p:spPr>
            <a:xfrm>
              <a:off x="6488030" y="402262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35" name="Google Shape;2135;p25"/>
            <p:cNvSpPr/>
            <p:nvPr/>
          </p:nvSpPr>
          <p:spPr>
            <a:xfrm>
              <a:off x="6488030" y="360865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48" name="Google Shape;2148;p25"/>
            <p:cNvSpPr/>
            <p:nvPr/>
          </p:nvSpPr>
          <p:spPr>
            <a:xfrm>
              <a:off x="6488030" y="319468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62" name="Google Shape;2162;p25"/>
            <p:cNvSpPr/>
            <p:nvPr/>
          </p:nvSpPr>
          <p:spPr>
            <a:xfrm>
              <a:off x="6488030" y="278071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75" name="Google Shape;2175;p25"/>
            <p:cNvSpPr/>
            <p:nvPr/>
          </p:nvSpPr>
          <p:spPr>
            <a:xfrm>
              <a:off x="6488030" y="236674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87" name="Google Shape;2187;p25"/>
            <p:cNvSpPr/>
            <p:nvPr/>
          </p:nvSpPr>
          <p:spPr>
            <a:xfrm>
              <a:off x="5524666" y="3568038"/>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188" name="Google Shape;2188;p25"/>
            <p:cNvSpPr/>
            <p:nvPr/>
          </p:nvSpPr>
          <p:spPr>
            <a:xfrm>
              <a:off x="5524666" y="3154068"/>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2189" name="Google Shape;2189;p25"/>
            <p:cNvCxnSpPr>
              <a:stCxn id="2084" idx="6"/>
              <a:endCxn id="2188" idx="2"/>
            </p:cNvCxnSpPr>
            <p:nvPr/>
          </p:nvCxnSpPr>
          <p:spPr>
            <a:xfrm>
              <a:off x="4826722" y="2485863"/>
              <a:ext cx="697800" cy="783000"/>
            </a:xfrm>
            <a:prstGeom prst="straightConnector1">
              <a:avLst/>
            </a:prstGeom>
            <a:noFill/>
            <a:ln w="9525" cap="flat" cmpd="sng">
              <a:solidFill>
                <a:srgbClr val="868686"/>
              </a:solidFill>
              <a:prstDash val="solid"/>
              <a:round/>
              <a:headEnd type="none" w="sm" len="sm"/>
              <a:tailEnd type="none" w="sm" len="sm"/>
            </a:ln>
          </p:spPr>
        </p:cxnSp>
        <p:cxnSp>
          <p:nvCxnSpPr>
            <p:cNvPr id="2190" name="Google Shape;2190;p25"/>
            <p:cNvCxnSpPr>
              <a:stCxn id="2071" idx="6"/>
              <a:endCxn id="2188" idx="2"/>
            </p:cNvCxnSpPr>
            <p:nvPr/>
          </p:nvCxnSpPr>
          <p:spPr>
            <a:xfrm>
              <a:off x="4826722" y="2899833"/>
              <a:ext cx="697800" cy="369000"/>
            </a:xfrm>
            <a:prstGeom prst="straightConnector1">
              <a:avLst/>
            </a:prstGeom>
            <a:noFill/>
            <a:ln w="9525" cap="flat" cmpd="sng">
              <a:solidFill>
                <a:srgbClr val="868686"/>
              </a:solidFill>
              <a:prstDash val="solid"/>
              <a:round/>
              <a:headEnd type="none" w="sm" len="sm"/>
              <a:tailEnd type="none" w="sm" len="sm"/>
            </a:ln>
          </p:spPr>
        </p:cxnSp>
        <p:cxnSp>
          <p:nvCxnSpPr>
            <p:cNvPr id="2191" name="Google Shape;2191;p25"/>
            <p:cNvCxnSpPr>
              <a:stCxn id="2057" idx="6"/>
              <a:endCxn id="2188" idx="2"/>
            </p:cNvCxnSpPr>
            <p:nvPr/>
          </p:nvCxnSpPr>
          <p:spPr>
            <a:xfrm rot="10800000" flipH="1">
              <a:off x="4826722" y="3268803"/>
              <a:ext cx="697800" cy="45000"/>
            </a:xfrm>
            <a:prstGeom prst="straightConnector1">
              <a:avLst/>
            </a:prstGeom>
            <a:noFill/>
            <a:ln w="9525" cap="flat" cmpd="sng">
              <a:solidFill>
                <a:srgbClr val="868686"/>
              </a:solidFill>
              <a:prstDash val="solid"/>
              <a:round/>
              <a:headEnd type="none" w="sm" len="sm"/>
              <a:tailEnd type="none" w="sm" len="sm"/>
            </a:ln>
          </p:spPr>
        </p:cxnSp>
        <p:cxnSp>
          <p:nvCxnSpPr>
            <p:cNvPr id="2192" name="Google Shape;2192;p25"/>
            <p:cNvCxnSpPr>
              <a:stCxn id="2044" idx="6"/>
              <a:endCxn id="2188" idx="2"/>
            </p:cNvCxnSpPr>
            <p:nvPr/>
          </p:nvCxnSpPr>
          <p:spPr>
            <a:xfrm rot="10800000" flipH="1">
              <a:off x="4826722" y="3269073"/>
              <a:ext cx="697800" cy="458700"/>
            </a:xfrm>
            <a:prstGeom prst="straightConnector1">
              <a:avLst/>
            </a:prstGeom>
            <a:noFill/>
            <a:ln w="9525" cap="flat" cmpd="sng">
              <a:solidFill>
                <a:srgbClr val="868686"/>
              </a:solidFill>
              <a:prstDash val="solid"/>
              <a:round/>
              <a:headEnd type="none" w="sm" len="sm"/>
              <a:tailEnd type="none" w="sm" len="sm"/>
            </a:ln>
          </p:spPr>
        </p:cxnSp>
        <p:cxnSp>
          <p:nvCxnSpPr>
            <p:cNvPr id="2193" name="Google Shape;2193;p25"/>
            <p:cNvCxnSpPr>
              <a:stCxn id="2031" idx="6"/>
              <a:endCxn id="2188" idx="2"/>
            </p:cNvCxnSpPr>
            <p:nvPr/>
          </p:nvCxnSpPr>
          <p:spPr>
            <a:xfrm rot="10800000" flipH="1">
              <a:off x="4826722" y="3269043"/>
              <a:ext cx="697800" cy="872700"/>
            </a:xfrm>
            <a:prstGeom prst="straightConnector1">
              <a:avLst/>
            </a:prstGeom>
            <a:noFill/>
            <a:ln w="9525" cap="flat" cmpd="sng">
              <a:solidFill>
                <a:srgbClr val="868686"/>
              </a:solidFill>
              <a:prstDash val="solid"/>
              <a:round/>
              <a:headEnd type="none" w="sm" len="sm"/>
              <a:tailEnd type="none" w="sm" len="sm"/>
            </a:ln>
          </p:spPr>
        </p:cxnSp>
        <p:cxnSp>
          <p:nvCxnSpPr>
            <p:cNvPr id="2194" name="Google Shape;2194;p25"/>
            <p:cNvCxnSpPr>
              <a:stCxn id="2007" idx="6"/>
              <a:endCxn id="2188" idx="2"/>
            </p:cNvCxnSpPr>
            <p:nvPr/>
          </p:nvCxnSpPr>
          <p:spPr>
            <a:xfrm rot="10800000" flipH="1">
              <a:off x="4826722" y="3269013"/>
              <a:ext cx="697800" cy="1286700"/>
            </a:xfrm>
            <a:prstGeom prst="straightConnector1">
              <a:avLst/>
            </a:prstGeom>
            <a:noFill/>
            <a:ln w="9525" cap="flat" cmpd="sng">
              <a:solidFill>
                <a:srgbClr val="868686"/>
              </a:solidFill>
              <a:prstDash val="solid"/>
              <a:round/>
              <a:headEnd type="none" w="sm" len="sm"/>
              <a:tailEnd type="none" w="sm" len="sm"/>
            </a:ln>
          </p:spPr>
        </p:cxnSp>
        <p:cxnSp>
          <p:nvCxnSpPr>
            <p:cNvPr id="2195" name="Google Shape;2195;p25"/>
            <p:cNvCxnSpPr>
              <a:stCxn id="2084" idx="6"/>
              <a:endCxn id="2187" idx="2"/>
            </p:cNvCxnSpPr>
            <p:nvPr/>
          </p:nvCxnSpPr>
          <p:spPr>
            <a:xfrm>
              <a:off x="4826722" y="2485863"/>
              <a:ext cx="697800" cy="1197000"/>
            </a:xfrm>
            <a:prstGeom prst="straightConnector1">
              <a:avLst/>
            </a:prstGeom>
            <a:noFill/>
            <a:ln w="9525" cap="flat" cmpd="sng">
              <a:solidFill>
                <a:srgbClr val="868686"/>
              </a:solidFill>
              <a:prstDash val="solid"/>
              <a:round/>
              <a:headEnd type="none" w="sm" len="sm"/>
              <a:tailEnd type="none" w="sm" len="sm"/>
            </a:ln>
          </p:spPr>
        </p:cxnSp>
        <p:cxnSp>
          <p:nvCxnSpPr>
            <p:cNvPr id="2196" name="Google Shape;2196;p25"/>
            <p:cNvCxnSpPr>
              <a:stCxn id="2071" idx="6"/>
              <a:endCxn id="2187" idx="2"/>
            </p:cNvCxnSpPr>
            <p:nvPr/>
          </p:nvCxnSpPr>
          <p:spPr>
            <a:xfrm>
              <a:off x="4826722" y="2899833"/>
              <a:ext cx="697800" cy="783000"/>
            </a:xfrm>
            <a:prstGeom prst="straightConnector1">
              <a:avLst/>
            </a:prstGeom>
            <a:noFill/>
            <a:ln w="9525" cap="flat" cmpd="sng">
              <a:solidFill>
                <a:srgbClr val="868686"/>
              </a:solidFill>
              <a:prstDash val="solid"/>
              <a:round/>
              <a:headEnd type="none" w="sm" len="sm"/>
              <a:tailEnd type="none" w="sm" len="sm"/>
            </a:ln>
          </p:spPr>
        </p:cxnSp>
        <p:cxnSp>
          <p:nvCxnSpPr>
            <p:cNvPr id="2197" name="Google Shape;2197;p25"/>
            <p:cNvCxnSpPr>
              <a:stCxn id="2057" idx="6"/>
              <a:endCxn id="2187" idx="2"/>
            </p:cNvCxnSpPr>
            <p:nvPr/>
          </p:nvCxnSpPr>
          <p:spPr>
            <a:xfrm>
              <a:off x="4826722" y="3313803"/>
              <a:ext cx="697800" cy="369000"/>
            </a:xfrm>
            <a:prstGeom prst="straightConnector1">
              <a:avLst/>
            </a:prstGeom>
            <a:noFill/>
            <a:ln w="9525" cap="flat" cmpd="sng">
              <a:solidFill>
                <a:srgbClr val="868686"/>
              </a:solidFill>
              <a:prstDash val="solid"/>
              <a:round/>
              <a:headEnd type="none" w="sm" len="sm"/>
              <a:tailEnd type="none" w="sm" len="sm"/>
            </a:ln>
          </p:spPr>
        </p:cxnSp>
        <p:cxnSp>
          <p:nvCxnSpPr>
            <p:cNvPr id="2198" name="Google Shape;2198;p25"/>
            <p:cNvCxnSpPr>
              <a:stCxn id="2044" idx="6"/>
              <a:endCxn id="2187" idx="2"/>
            </p:cNvCxnSpPr>
            <p:nvPr/>
          </p:nvCxnSpPr>
          <p:spPr>
            <a:xfrm rot="10800000" flipH="1">
              <a:off x="4826722" y="3682773"/>
              <a:ext cx="697800" cy="45000"/>
            </a:xfrm>
            <a:prstGeom prst="straightConnector1">
              <a:avLst/>
            </a:prstGeom>
            <a:noFill/>
            <a:ln w="9525" cap="flat" cmpd="sng">
              <a:solidFill>
                <a:srgbClr val="868686"/>
              </a:solidFill>
              <a:prstDash val="solid"/>
              <a:round/>
              <a:headEnd type="none" w="sm" len="sm"/>
              <a:tailEnd type="none" w="sm" len="sm"/>
            </a:ln>
          </p:spPr>
        </p:cxnSp>
        <p:cxnSp>
          <p:nvCxnSpPr>
            <p:cNvPr id="2199" name="Google Shape;2199;p25"/>
            <p:cNvCxnSpPr>
              <a:stCxn id="2031" idx="6"/>
              <a:endCxn id="2187" idx="2"/>
            </p:cNvCxnSpPr>
            <p:nvPr/>
          </p:nvCxnSpPr>
          <p:spPr>
            <a:xfrm rot="10800000" flipH="1">
              <a:off x="4826722" y="3683043"/>
              <a:ext cx="697800" cy="458700"/>
            </a:xfrm>
            <a:prstGeom prst="straightConnector1">
              <a:avLst/>
            </a:prstGeom>
            <a:noFill/>
            <a:ln w="9525" cap="flat" cmpd="sng">
              <a:solidFill>
                <a:srgbClr val="868686"/>
              </a:solidFill>
              <a:prstDash val="solid"/>
              <a:round/>
              <a:headEnd type="none" w="sm" len="sm"/>
              <a:tailEnd type="none" w="sm" len="sm"/>
            </a:ln>
          </p:spPr>
        </p:cxnSp>
        <p:cxnSp>
          <p:nvCxnSpPr>
            <p:cNvPr id="2200" name="Google Shape;2200;p25"/>
            <p:cNvCxnSpPr>
              <a:stCxn id="2007" idx="6"/>
              <a:endCxn id="2187" idx="2"/>
            </p:cNvCxnSpPr>
            <p:nvPr/>
          </p:nvCxnSpPr>
          <p:spPr>
            <a:xfrm rot="10800000" flipH="1">
              <a:off x="4826722" y="3683013"/>
              <a:ext cx="697800" cy="872700"/>
            </a:xfrm>
            <a:prstGeom prst="straightConnector1">
              <a:avLst/>
            </a:prstGeom>
            <a:noFill/>
            <a:ln w="9525" cap="flat" cmpd="sng">
              <a:solidFill>
                <a:srgbClr val="868686"/>
              </a:solidFill>
              <a:prstDash val="solid"/>
              <a:round/>
              <a:headEnd type="none" w="sm" len="sm"/>
              <a:tailEnd type="none" w="sm" len="sm"/>
            </a:ln>
          </p:spPr>
        </p:cxnSp>
        <p:cxnSp>
          <p:nvCxnSpPr>
            <p:cNvPr id="2201" name="Google Shape;2201;p25"/>
            <p:cNvCxnSpPr>
              <a:stCxn id="2188" idx="6"/>
              <a:endCxn id="2175" idx="2"/>
            </p:cNvCxnSpPr>
            <p:nvPr/>
          </p:nvCxnSpPr>
          <p:spPr>
            <a:xfrm rot="10800000" flipH="1">
              <a:off x="5790086" y="2481738"/>
              <a:ext cx="697800" cy="787200"/>
            </a:xfrm>
            <a:prstGeom prst="straightConnector1">
              <a:avLst/>
            </a:prstGeom>
            <a:noFill/>
            <a:ln w="9525" cap="flat" cmpd="sng">
              <a:solidFill>
                <a:srgbClr val="868686"/>
              </a:solidFill>
              <a:prstDash val="solid"/>
              <a:round/>
              <a:headEnd type="none" w="sm" len="sm"/>
              <a:tailEnd type="none" w="sm" len="sm"/>
            </a:ln>
          </p:spPr>
        </p:cxnSp>
        <p:cxnSp>
          <p:nvCxnSpPr>
            <p:cNvPr id="2202" name="Google Shape;2202;p25"/>
            <p:cNvCxnSpPr>
              <a:stCxn id="2188" idx="6"/>
              <a:endCxn id="2162" idx="2"/>
            </p:cNvCxnSpPr>
            <p:nvPr/>
          </p:nvCxnSpPr>
          <p:spPr>
            <a:xfrm rot="10800000" flipH="1">
              <a:off x="5790086" y="2895438"/>
              <a:ext cx="697800" cy="373500"/>
            </a:xfrm>
            <a:prstGeom prst="straightConnector1">
              <a:avLst/>
            </a:prstGeom>
            <a:noFill/>
            <a:ln w="9525" cap="flat" cmpd="sng">
              <a:solidFill>
                <a:srgbClr val="868686"/>
              </a:solidFill>
              <a:prstDash val="solid"/>
              <a:round/>
              <a:headEnd type="none" w="sm" len="sm"/>
              <a:tailEnd type="none" w="sm" len="sm"/>
            </a:ln>
          </p:spPr>
        </p:cxnSp>
        <p:cxnSp>
          <p:nvCxnSpPr>
            <p:cNvPr id="2203" name="Google Shape;2203;p25"/>
            <p:cNvCxnSpPr>
              <a:stCxn id="2188" idx="6"/>
              <a:endCxn id="2148" idx="2"/>
            </p:cNvCxnSpPr>
            <p:nvPr/>
          </p:nvCxnSpPr>
          <p:spPr>
            <a:xfrm>
              <a:off x="5790086" y="3268938"/>
              <a:ext cx="697800" cy="40500"/>
            </a:xfrm>
            <a:prstGeom prst="straightConnector1">
              <a:avLst/>
            </a:prstGeom>
            <a:noFill/>
            <a:ln w="9525" cap="flat" cmpd="sng">
              <a:solidFill>
                <a:srgbClr val="868686"/>
              </a:solidFill>
              <a:prstDash val="solid"/>
              <a:round/>
              <a:headEnd type="none" w="sm" len="sm"/>
              <a:tailEnd type="none" w="sm" len="sm"/>
            </a:ln>
          </p:spPr>
        </p:cxnSp>
        <p:cxnSp>
          <p:nvCxnSpPr>
            <p:cNvPr id="2204" name="Google Shape;2204;p25"/>
            <p:cNvCxnSpPr>
              <a:stCxn id="2188" idx="6"/>
              <a:endCxn id="2135" idx="2"/>
            </p:cNvCxnSpPr>
            <p:nvPr/>
          </p:nvCxnSpPr>
          <p:spPr>
            <a:xfrm>
              <a:off x="5790086" y="3268938"/>
              <a:ext cx="697800" cy="454500"/>
            </a:xfrm>
            <a:prstGeom prst="straightConnector1">
              <a:avLst/>
            </a:prstGeom>
            <a:noFill/>
            <a:ln w="9525" cap="flat" cmpd="sng">
              <a:solidFill>
                <a:srgbClr val="868686"/>
              </a:solidFill>
              <a:prstDash val="solid"/>
              <a:round/>
              <a:headEnd type="none" w="sm" len="sm"/>
              <a:tailEnd type="none" w="sm" len="sm"/>
            </a:ln>
          </p:spPr>
        </p:cxnSp>
        <p:cxnSp>
          <p:nvCxnSpPr>
            <p:cNvPr id="2205" name="Google Shape;2205;p25"/>
            <p:cNvCxnSpPr>
              <a:stCxn id="2188" idx="6"/>
              <a:endCxn id="2122" idx="2"/>
            </p:cNvCxnSpPr>
            <p:nvPr/>
          </p:nvCxnSpPr>
          <p:spPr>
            <a:xfrm>
              <a:off x="5790086" y="3268938"/>
              <a:ext cx="697800" cy="868500"/>
            </a:xfrm>
            <a:prstGeom prst="straightConnector1">
              <a:avLst/>
            </a:prstGeom>
            <a:noFill/>
            <a:ln w="9525" cap="flat" cmpd="sng">
              <a:solidFill>
                <a:srgbClr val="868686"/>
              </a:solidFill>
              <a:prstDash val="solid"/>
              <a:round/>
              <a:headEnd type="none" w="sm" len="sm"/>
              <a:tailEnd type="none" w="sm" len="sm"/>
            </a:ln>
          </p:spPr>
        </p:cxnSp>
        <p:cxnSp>
          <p:nvCxnSpPr>
            <p:cNvPr id="2206" name="Google Shape;2206;p25"/>
            <p:cNvCxnSpPr>
              <a:stCxn id="2188" idx="6"/>
              <a:endCxn id="2098" idx="2"/>
            </p:cNvCxnSpPr>
            <p:nvPr/>
          </p:nvCxnSpPr>
          <p:spPr>
            <a:xfrm>
              <a:off x="5790086" y="3268938"/>
              <a:ext cx="697800" cy="1282500"/>
            </a:xfrm>
            <a:prstGeom prst="straightConnector1">
              <a:avLst/>
            </a:prstGeom>
            <a:noFill/>
            <a:ln w="9525" cap="flat" cmpd="sng">
              <a:solidFill>
                <a:srgbClr val="868686"/>
              </a:solidFill>
              <a:prstDash val="solid"/>
              <a:round/>
              <a:headEnd type="none" w="sm" len="sm"/>
              <a:tailEnd type="none" w="sm" len="sm"/>
            </a:ln>
          </p:spPr>
        </p:cxnSp>
        <p:cxnSp>
          <p:nvCxnSpPr>
            <p:cNvPr id="2207" name="Google Shape;2207;p25"/>
            <p:cNvCxnSpPr>
              <a:stCxn id="2187" idx="6"/>
              <a:endCxn id="2175" idx="2"/>
            </p:cNvCxnSpPr>
            <p:nvPr/>
          </p:nvCxnSpPr>
          <p:spPr>
            <a:xfrm rot="10800000" flipH="1">
              <a:off x="5790086" y="2481708"/>
              <a:ext cx="697800" cy="1201200"/>
            </a:xfrm>
            <a:prstGeom prst="straightConnector1">
              <a:avLst/>
            </a:prstGeom>
            <a:noFill/>
            <a:ln w="9525" cap="flat" cmpd="sng">
              <a:solidFill>
                <a:srgbClr val="868686"/>
              </a:solidFill>
              <a:prstDash val="solid"/>
              <a:round/>
              <a:headEnd type="none" w="sm" len="sm"/>
              <a:tailEnd type="none" w="sm" len="sm"/>
            </a:ln>
          </p:spPr>
        </p:cxnSp>
        <p:cxnSp>
          <p:nvCxnSpPr>
            <p:cNvPr id="2208" name="Google Shape;2208;p25"/>
            <p:cNvCxnSpPr>
              <a:stCxn id="2187" idx="6"/>
              <a:endCxn id="2162" idx="2"/>
            </p:cNvCxnSpPr>
            <p:nvPr/>
          </p:nvCxnSpPr>
          <p:spPr>
            <a:xfrm rot="10800000" flipH="1">
              <a:off x="5790086" y="2895708"/>
              <a:ext cx="697800" cy="787200"/>
            </a:xfrm>
            <a:prstGeom prst="straightConnector1">
              <a:avLst/>
            </a:prstGeom>
            <a:noFill/>
            <a:ln w="9525" cap="flat" cmpd="sng">
              <a:solidFill>
                <a:srgbClr val="868686"/>
              </a:solidFill>
              <a:prstDash val="solid"/>
              <a:round/>
              <a:headEnd type="none" w="sm" len="sm"/>
              <a:tailEnd type="none" w="sm" len="sm"/>
            </a:ln>
          </p:spPr>
        </p:cxnSp>
        <p:cxnSp>
          <p:nvCxnSpPr>
            <p:cNvPr id="2209" name="Google Shape;2209;p25"/>
            <p:cNvCxnSpPr>
              <a:stCxn id="2187" idx="6"/>
              <a:endCxn id="2148" idx="2"/>
            </p:cNvCxnSpPr>
            <p:nvPr/>
          </p:nvCxnSpPr>
          <p:spPr>
            <a:xfrm rot="10800000" flipH="1">
              <a:off x="5790086" y="3309408"/>
              <a:ext cx="697800" cy="373500"/>
            </a:xfrm>
            <a:prstGeom prst="straightConnector1">
              <a:avLst/>
            </a:prstGeom>
            <a:noFill/>
            <a:ln w="9525" cap="flat" cmpd="sng">
              <a:solidFill>
                <a:srgbClr val="868686"/>
              </a:solidFill>
              <a:prstDash val="solid"/>
              <a:round/>
              <a:headEnd type="none" w="sm" len="sm"/>
              <a:tailEnd type="none" w="sm" len="sm"/>
            </a:ln>
          </p:spPr>
        </p:cxnSp>
        <p:cxnSp>
          <p:nvCxnSpPr>
            <p:cNvPr id="2210" name="Google Shape;2210;p25"/>
            <p:cNvCxnSpPr>
              <a:stCxn id="2187" idx="6"/>
              <a:endCxn id="2135" idx="2"/>
            </p:cNvCxnSpPr>
            <p:nvPr/>
          </p:nvCxnSpPr>
          <p:spPr>
            <a:xfrm>
              <a:off x="5790086" y="3682908"/>
              <a:ext cx="697800" cy="40500"/>
            </a:xfrm>
            <a:prstGeom prst="straightConnector1">
              <a:avLst/>
            </a:prstGeom>
            <a:noFill/>
            <a:ln w="9525" cap="flat" cmpd="sng">
              <a:solidFill>
                <a:srgbClr val="868686"/>
              </a:solidFill>
              <a:prstDash val="solid"/>
              <a:round/>
              <a:headEnd type="none" w="sm" len="sm"/>
              <a:tailEnd type="none" w="sm" len="sm"/>
            </a:ln>
          </p:spPr>
        </p:cxnSp>
        <p:cxnSp>
          <p:nvCxnSpPr>
            <p:cNvPr id="2211" name="Google Shape;2211;p25"/>
            <p:cNvCxnSpPr>
              <a:stCxn id="2187" idx="6"/>
              <a:endCxn id="2122" idx="2"/>
            </p:cNvCxnSpPr>
            <p:nvPr/>
          </p:nvCxnSpPr>
          <p:spPr>
            <a:xfrm>
              <a:off x="5790086" y="3682908"/>
              <a:ext cx="697800" cy="454500"/>
            </a:xfrm>
            <a:prstGeom prst="straightConnector1">
              <a:avLst/>
            </a:prstGeom>
            <a:noFill/>
            <a:ln w="9525" cap="flat" cmpd="sng">
              <a:solidFill>
                <a:srgbClr val="868686"/>
              </a:solidFill>
              <a:prstDash val="solid"/>
              <a:round/>
              <a:headEnd type="none" w="sm" len="sm"/>
              <a:tailEnd type="none" w="sm" len="sm"/>
            </a:ln>
          </p:spPr>
        </p:cxnSp>
        <p:cxnSp>
          <p:nvCxnSpPr>
            <p:cNvPr id="2212" name="Google Shape;2212;p25"/>
            <p:cNvCxnSpPr>
              <a:stCxn id="2187" idx="6"/>
              <a:endCxn id="2098" idx="2"/>
            </p:cNvCxnSpPr>
            <p:nvPr/>
          </p:nvCxnSpPr>
          <p:spPr>
            <a:xfrm>
              <a:off x="5790086" y="3682908"/>
              <a:ext cx="697800" cy="868500"/>
            </a:xfrm>
            <a:prstGeom prst="straightConnector1">
              <a:avLst/>
            </a:prstGeom>
            <a:noFill/>
            <a:ln w="9525" cap="flat" cmpd="sng">
              <a:solidFill>
                <a:srgbClr val="868686"/>
              </a:solidFill>
              <a:prstDash val="solid"/>
              <a:round/>
              <a:headEnd type="none" w="sm" len="sm"/>
              <a:tailEnd type="none" w="sm" len="sm"/>
            </a:ln>
          </p:spPr>
        </p:cxnSp>
      </p:grpSp>
      <p:graphicFrame>
        <p:nvGraphicFramePr>
          <p:cNvPr id="2213" name="Google Shape;2213;p25"/>
          <p:cNvGraphicFramePr/>
          <p:nvPr>
            <p:extLst>
              <p:ext uri="{D42A27DB-BD31-4B8C-83A1-F6EECF244321}">
                <p14:modId xmlns:p14="http://schemas.microsoft.com/office/powerpoint/2010/main" val="3718851029"/>
              </p:ext>
            </p:extLst>
          </p:nvPr>
        </p:nvGraphicFramePr>
        <p:xfrm>
          <a:off x="2037192" y="1497458"/>
          <a:ext cx="470000" cy="3469500"/>
        </p:xfrm>
        <a:graphic>
          <a:graphicData uri="http://schemas.openxmlformats.org/drawingml/2006/table">
            <a:tbl>
              <a:tblPr firstRow="1" bandRow="1">
                <a:noFill/>
                <a:tableStyleId>{F5CE80F7-09E0-46E4-8B53-46681FA3A45F}</a:tableStyleId>
              </a:tblPr>
              <a:tblGrid>
                <a:gridCol w="470000">
                  <a:extLst>
                    <a:ext uri="{9D8B030D-6E8A-4147-A177-3AD203B41FA5}">
                      <a16:colId xmlns:a16="http://schemas.microsoft.com/office/drawing/2014/main" val="20000"/>
                    </a:ext>
                  </a:extLst>
                </a:gridCol>
              </a:tblGrid>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0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A5A5A5"/>
                    </a:solidFill>
                  </a:tcPr>
                </a:tc>
                <a:extLst>
                  <a:ext uri="{0D108BD9-81ED-4DB2-BD59-A6C34878D82A}">
                    <a16:rowId xmlns:a16="http://schemas.microsoft.com/office/drawing/2014/main" val="10001"/>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868686"/>
                    </a:solidFill>
                  </a:tcPr>
                </a:tc>
                <a:extLst>
                  <a:ext uri="{0D108BD9-81ED-4DB2-BD59-A6C34878D82A}">
                    <a16:rowId xmlns:a16="http://schemas.microsoft.com/office/drawing/2014/main" val="10003"/>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4"/>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5"/>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6"/>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7"/>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0E0E0"/>
                    </a:solidFill>
                  </a:tcPr>
                </a:tc>
                <a:extLst>
                  <a:ext uri="{0D108BD9-81ED-4DB2-BD59-A6C34878D82A}">
                    <a16:rowId xmlns:a16="http://schemas.microsoft.com/office/drawing/2014/main" val="10008"/>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9"/>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262626"/>
                    </a:solidFill>
                  </a:tcPr>
                </a:tc>
                <a:extLst>
                  <a:ext uri="{0D108BD9-81ED-4DB2-BD59-A6C34878D82A}">
                    <a16:rowId xmlns:a16="http://schemas.microsoft.com/office/drawing/2014/main" val="1001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11"/>
                  </a:ext>
                </a:extLst>
              </a:tr>
            </a:tbl>
          </a:graphicData>
        </a:graphic>
      </p:graphicFrame>
      <p:graphicFrame>
        <p:nvGraphicFramePr>
          <p:cNvPr id="2214" name="Google Shape;2214;p25"/>
          <p:cNvGraphicFramePr/>
          <p:nvPr>
            <p:extLst>
              <p:ext uri="{D42A27DB-BD31-4B8C-83A1-F6EECF244321}">
                <p14:modId xmlns:p14="http://schemas.microsoft.com/office/powerpoint/2010/main" val="2699400505"/>
              </p:ext>
            </p:extLst>
          </p:nvPr>
        </p:nvGraphicFramePr>
        <p:xfrm>
          <a:off x="8461571" y="1497457"/>
          <a:ext cx="470000" cy="3469500"/>
        </p:xfrm>
        <a:graphic>
          <a:graphicData uri="http://schemas.openxmlformats.org/drawingml/2006/table">
            <a:tbl>
              <a:tblPr firstRow="1" bandRow="1">
                <a:noFill/>
                <a:tableStyleId>{F5CE80F7-09E0-46E4-8B53-46681FA3A45F}</a:tableStyleId>
              </a:tblPr>
              <a:tblGrid>
                <a:gridCol w="470000">
                  <a:extLst>
                    <a:ext uri="{9D8B030D-6E8A-4147-A177-3AD203B41FA5}">
                      <a16:colId xmlns:a16="http://schemas.microsoft.com/office/drawing/2014/main" val="20000"/>
                    </a:ext>
                  </a:extLst>
                </a:gridCol>
              </a:tblGrid>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0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A5A5A5"/>
                    </a:solidFill>
                  </a:tcPr>
                </a:tc>
                <a:extLst>
                  <a:ext uri="{0D108BD9-81ED-4DB2-BD59-A6C34878D82A}">
                    <a16:rowId xmlns:a16="http://schemas.microsoft.com/office/drawing/2014/main" val="10001"/>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868686"/>
                    </a:solidFill>
                  </a:tcPr>
                </a:tc>
                <a:extLst>
                  <a:ext uri="{0D108BD9-81ED-4DB2-BD59-A6C34878D82A}">
                    <a16:rowId xmlns:a16="http://schemas.microsoft.com/office/drawing/2014/main" val="10003"/>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4"/>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5"/>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6"/>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7"/>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0E0E0"/>
                    </a:solidFill>
                  </a:tcPr>
                </a:tc>
                <a:extLst>
                  <a:ext uri="{0D108BD9-81ED-4DB2-BD59-A6C34878D82A}">
                    <a16:rowId xmlns:a16="http://schemas.microsoft.com/office/drawing/2014/main" val="10008"/>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9"/>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262626"/>
                    </a:solidFill>
                  </a:tcPr>
                </a:tc>
                <a:extLst>
                  <a:ext uri="{0D108BD9-81ED-4DB2-BD59-A6C34878D82A}">
                    <a16:rowId xmlns:a16="http://schemas.microsoft.com/office/drawing/2014/main" val="1001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11"/>
                  </a:ext>
                </a:extLst>
              </a:tr>
            </a:tbl>
          </a:graphicData>
        </a:graphic>
      </p:graphicFrame>
      <p:sp>
        <p:nvSpPr>
          <p:cNvPr id="2215" name="Google Shape;2215;p25"/>
          <p:cNvSpPr/>
          <p:nvPr/>
        </p:nvSpPr>
        <p:spPr>
          <a:xfrm>
            <a:off x="1697643" y="5108226"/>
            <a:ext cx="1174249" cy="482612"/>
          </a:xfrm>
          <a:prstGeom prst="rect">
            <a:avLst/>
          </a:prstGeom>
          <a:solidFill>
            <a:srgbClr val="E7FFBE"/>
          </a:solidFill>
          <a:ln w="952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Trebuchet MS"/>
              <a:buNone/>
            </a:pPr>
            <a:r>
              <a:rPr lang="zh-CN" altLang="en-US" sz="1800" b="1"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输入</a:t>
            </a:r>
            <a:endParaRPr lang="zh-CN" altLang="en-US" sz="1800" b="1"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2216" name="Google Shape;2216;p25"/>
          <p:cNvSpPr/>
          <p:nvPr/>
        </p:nvSpPr>
        <p:spPr>
          <a:xfrm>
            <a:off x="8100905" y="5103348"/>
            <a:ext cx="1174249" cy="482612"/>
          </a:xfrm>
          <a:prstGeom prst="rect">
            <a:avLst/>
          </a:prstGeom>
          <a:solidFill>
            <a:srgbClr val="E7FFBE"/>
          </a:solidFill>
          <a:ln w="952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Trebuchet MS"/>
              <a:buNone/>
            </a:pPr>
            <a:r>
              <a:rPr lang="zh-CN" altLang="en-US" sz="1800" b="1"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输出</a:t>
            </a:r>
            <a:endParaRPr lang="zh-CN" altLang="en-US" sz="1800" b="1"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2217" name="Google Shape;2217;p25"/>
          <p:cNvSpPr/>
          <p:nvPr/>
        </p:nvSpPr>
        <p:spPr>
          <a:xfrm>
            <a:off x="3004602" y="5095739"/>
            <a:ext cx="4963593" cy="490221"/>
          </a:xfrm>
          <a:prstGeom prst="leftRightArrow">
            <a:avLst>
              <a:gd name="adj1" fmla="val 50000"/>
              <a:gd name="adj2" fmla="val 50000"/>
            </a:avLst>
          </a:prstGeom>
          <a:solidFill>
            <a:srgbClr val="E7FFBE"/>
          </a:solidFill>
          <a:ln w="12700" cap="flat" cmpd="sng">
            <a:solidFill>
              <a:srgbClr val="595959"/>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cxnSp>
        <p:nvCxnSpPr>
          <p:cNvPr id="2218" name="Google Shape;2218;p25"/>
          <p:cNvCxnSpPr/>
          <p:nvPr/>
        </p:nvCxnSpPr>
        <p:spPr>
          <a:xfrm>
            <a:off x="5973711" y="1601978"/>
            <a:ext cx="0" cy="3365051"/>
          </a:xfrm>
          <a:prstGeom prst="straightConnector1">
            <a:avLst/>
          </a:prstGeom>
          <a:noFill/>
          <a:ln w="76200" cap="flat" cmpd="sng">
            <a:solidFill>
              <a:schemeClr val="dk2"/>
            </a:solidFill>
            <a:prstDash val="dash"/>
            <a:round/>
            <a:headEnd type="none" w="sm" len="sm"/>
            <a:tailEnd type="none" w="sm" len="sm"/>
          </a:ln>
        </p:spPr>
      </p:cxnSp>
      <p:pic>
        <p:nvPicPr>
          <p:cNvPr id="2219" name="Google Shape;2219;p25" descr="Scissors"/>
          <p:cNvPicPr preferRelativeResize="0"/>
          <p:nvPr/>
        </p:nvPicPr>
        <p:blipFill rotWithShape="1">
          <a:blip r:embed="rId3">
            <a:alphaModFix/>
          </a:blip>
          <a:srcRect/>
          <a:stretch/>
        </p:blipFill>
        <p:spPr>
          <a:xfrm rot="10800000" flipH="1">
            <a:off x="6028669" y="4501077"/>
            <a:ext cx="1531715" cy="1531715"/>
          </a:xfrm>
          <a:prstGeom prst="rect">
            <a:avLst/>
          </a:prstGeom>
          <a:noFill/>
          <a:ln>
            <a:noFill/>
          </a:ln>
        </p:spPr>
      </p:pic>
      <p:sp>
        <p:nvSpPr>
          <p:cNvPr id="219" name="TextBox 218">
            <a:extLst>
              <a:ext uri="{FF2B5EF4-FFF2-40B4-BE49-F238E27FC236}">
                <a16:creationId xmlns:a16="http://schemas.microsoft.com/office/drawing/2014/main" id="{CA82C66D-0204-4239-9C93-34068CC90C07}"/>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
        <p:nvSpPr>
          <p:cNvPr id="222" name="Google Shape;1783;p24">
            <a:extLst>
              <a:ext uri="{FF2B5EF4-FFF2-40B4-BE49-F238E27FC236}">
                <a16:creationId xmlns:a16="http://schemas.microsoft.com/office/drawing/2014/main" id="{A411AC4B-0ECB-4845-9F3A-3FBD2ED71FA9}"/>
              </a:ext>
            </a:extLst>
          </p:cNvPr>
          <p:cNvSpPr txBox="1">
            <a:spLocks noGrp="1"/>
          </p:cNvSpPr>
          <p:nvPr>
            <p:ph type="title"/>
          </p:nvPr>
        </p:nvSpPr>
        <p:spPr>
          <a:xfrm>
            <a:off x="499936" y="364199"/>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dirty="0">
                <a:latin typeface="Trebuchet MS" panose="020B0603020202020204" pitchFamily="34" charset="0"/>
                <a:ea typeface="黑体" panose="02010609060101010101" pitchFamily="49" charset="-122"/>
                <a:cs typeface="Trebuchet MS"/>
                <a:sym typeface="Trebuchet MS"/>
              </a:rPr>
              <a:t>自编码器</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24"/>
        <p:cNvGrpSpPr/>
        <p:nvPr/>
      </p:nvGrpSpPr>
      <p:grpSpPr>
        <a:xfrm>
          <a:off x="0" y="0"/>
          <a:ext cx="0" cy="0"/>
          <a:chOff x="0" y="0"/>
          <a:chExt cx="0" cy="0"/>
        </a:xfrm>
      </p:grpSpPr>
      <p:graphicFrame>
        <p:nvGraphicFramePr>
          <p:cNvPr id="2226" name="Google Shape;2226;p26"/>
          <p:cNvGraphicFramePr/>
          <p:nvPr>
            <p:extLst>
              <p:ext uri="{D42A27DB-BD31-4B8C-83A1-F6EECF244321}">
                <p14:modId xmlns:p14="http://schemas.microsoft.com/office/powerpoint/2010/main" val="3192040920"/>
              </p:ext>
            </p:extLst>
          </p:nvPr>
        </p:nvGraphicFramePr>
        <p:xfrm>
          <a:off x="9244192" y="1514450"/>
          <a:ext cx="470000" cy="3469500"/>
        </p:xfrm>
        <a:graphic>
          <a:graphicData uri="http://schemas.openxmlformats.org/drawingml/2006/table">
            <a:tbl>
              <a:tblPr firstRow="1" bandRow="1">
                <a:noFill/>
                <a:tableStyleId>{F5CE80F7-09E0-46E4-8B53-46681FA3A45F}</a:tableStyleId>
              </a:tblPr>
              <a:tblGrid>
                <a:gridCol w="470000">
                  <a:extLst>
                    <a:ext uri="{9D8B030D-6E8A-4147-A177-3AD203B41FA5}">
                      <a16:colId xmlns:a16="http://schemas.microsoft.com/office/drawing/2014/main" val="20000"/>
                    </a:ext>
                  </a:extLst>
                </a:gridCol>
              </a:tblGrid>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0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A5A5A5"/>
                    </a:solidFill>
                  </a:tcPr>
                </a:tc>
                <a:extLst>
                  <a:ext uri="{0D108BD9-81ED-4DB2-BD59-A6C34878D82A}">
                    <a16:rowId xmlns:a16="http://schemas.microsoft.com/office/drawing/2014/main" val="10001"/>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868686"/>
                    </a:solidFill>
                  </a:tcPr>
                </a:tc>
                <a:extLst>
                  <a:ext uri="{0D108BD9-81ED-4DB2-BD59-A6C34878D82A}">
                    <a16:rowId xmlns:a16="http://schemas.microsoft.com/office/drawing/2014/main" val="10003"/>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4"/>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5"/>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6"/>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7"/>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0E0E0"/>
                    </a:solidFill>
                  </a:tcPr>
                </a:tc>
                <a:extLst>
                  <a:ext uri="{0D108BD9-81ED-4DB2-BD59-A6C34878D82A}">
                    <a16:rowId xmlns:a16="http://schemas.microsoft.com/office/drawing/2014/main" val="10008"/>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9"/>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262626"/>
                    </a:solidFill>
                  </a:tcPr>
                </a:tc>
                <a:extLst>
                  <a:ext uri="{0D108BD9-81ED-4DB2-BD59-A6C34878D82A}">
                    <a16:rowId xmlns:a16="http://schemas.microsoft.com/office/drawing/2014/main" val="1001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11"/>
                  </a:ext>
                </a:extLst>
              </a:tr>
            </a:tbl>
          </a:graphicData>
        </a:graphic>
      </p:graphicFrame>
      <p:grpSp>
        <p:nvGrpSpPr>
          <p:cNvPr id="2227" name="Google Shape;2227;p26"/>
          <p:cNvGrpSpPr/>
          <p:nvPr/>
        </p:nvGrpSpPr>
        <p:grpSpPr>
          <a:xfrm>
            <a:off x="1783515" y="1481006"/>
            <a:ext cx="2892379" cy="3479921"/>
            <a:chOff x="1991089" y="1453314"/>
            <a:chExt cx="2892379" cy="3479921"/>
          </a:xfrm>
        </p:grpSpPr>
        <p:cxnSp>
          <p:nvCxnSpPr>
            <p:cNvPr id="2228" name="Google Shape;2228;p26"/>
            <p:cNvCxnSpPr>
              <a:stCxn id="2229" idx="6"/>
              <a:endCxn id="2230" idx="2"/>
            </p:cNvCxnSpPr>
            <p:nvPr/>
          </p:nvCxnSpPr>
          <p:spPr>
            <a:xfrm rot="10800000" flipH="1">
              <a:off x="2272248" y="4279565"/>
              <a:ext cx="1382400" cy="538800"/>
            </a:xfrm>
            <a:prstGeom prst="straightConnector1">
              <a:avLst/>
            </a:prstGeom>
            <a:noFill/>
            <a:ln w="9525" cap="flat" cmpd="sng">
              <a:solidFill>
                <a:srgbClr val="868686"/>
              </a:solidFill>
              <a:prstDash val="solid"/>
              <a:round/>
              <a:headEnd type="none" w="sm" len="sm"/>
              <a:tailEnd type="none" w="sm" len="sm"/>
            </a:ln>
          </p:spPr>
        </p:cxnSp>
        <p:cxnSp>
          <p:nvCxnSpPr>
            <p:cNvPr id="2231" name="Google Shape;2231;p26"/>
            <p:cNvCxnSpPr>
              <a:stCxn id="2232" idx="6"/>
              <a:endCxn id="2230" idx="2"/>
            </p:cNvCxnSpPr>
            <p:nvPr/>
          </p:nvCxnSpPr>
          <p:spPr>
            <a:xfrm rot="10800000" flipH="1">
              <a:off x="2272249" y="4279594"/>
              <a:ext cx="1382400" cy="243300"/>
            </a:xfrm>
            <a:prstGeom prst="straightConnector1">
              <a:avLst/>
            </a:prstGeom>
            <a:noFill/>
            <a:ln w="9525" cap="flat" cmpd="sng">
              <a:solidFill>
                <a:srgbClr val="868686"/>
              </a:solidFill>
              <a:prstDash val="solid"/>
              <a:round/>
              <a:headEnd type="none" w="sm" len="sm"/>
              <a:tailEnd type="none" w="sm" len="sm"/>
            </a:ln>
          </p:spPr>
        </p:cxnSp>
        <p:cxnSp>
          <p:nvCxnSpPr>
            <p:cNvPr id="2233" name="Google Shape;2233;p26"/>
            <p:cNvCxnSpPr>
              <a:stCxn id="2234" idx="6"/>
              <a:endCxn id="2230" idx="2"/>
            </p:cNvCxnSpPr>
            <p:nvPr/>
          </p:nvCxnSpPr>
          <p:spPr>
            <a:xfrm>
              <a:off x="2272248" y="4227423"/>
              <a:ext cx="1382400" cy="52200"/>
            </a:xfrm>
            <a:prstGeom prst="straightConnector1">
              <a:avLst/>
            </a:prstGeom>
            <a:noFill/>
            <a:ln w="9525" cap="flat" cmpd="sng">
              <a:solidFill>
                <a:srgbClr val="868686"/>
              </a:solidFill>
              <a:prstDash val="solid"/>
              <a:round/>
              <a:headEnd type="none" w="sm" len="sm"/>
              <a:tailEnd type="none" w="sm" len="sm"/>
            </a:ln>
          </p:spPr>
        </p:cxnSp>
        <p:cxnSp>
          <p:nvCxnSpPr>
            <p:cNvPr id="2235" name="Google Shape;2235;p26"/>
            <p:cNvCxnSpPr>
              <a:stCxn id="2236" idx="6"/>
              <a:endCxn id="2230" idx="2"/>
            </p:cNvCxnSpPr>
            <p:nvPr/>
          </p:nvCxnSpPr>
          <p:spPr>
            <a:xfrm>
              <a:off x="2272248" y="3931952"/>
              <a:ext cx="1382400" cy="347700"/>
            </a:xfrm>
            <a:prstGeom prst="straightConnector1">
              <a:avLst/>
            </a:prstGeom>
            <a:noFill/>
            <a:ln w="9525" cap="flat" cmpd="sng">
              <a:solidFill>
                <a:srgbClr val="868686"/>
              </a:solidFill>
              <a:prstDash val="solid"/>
              <a:round/>
              <a:headEnd type="none" w="sm" len="sm"/>
              <a:tailEnd type="none" w="sm" len="sm"/>
            </a:ln>
          </p:spPr>
        </p:cxnSp>
        <p:cxnSp>
          <p:nvCxnSpPr>
            <p:cNvPr id="2237" name="Google Shape;2237;p26"/>
            <p:cNvCxnSpPr>
              <a:stCxn id="2238" idx="6"/>
              <a:endCxn id="2230" idx="2"/>
            </p:cNvCxnSpPr>
            <p:nvPr/>
          </p:nvCxnSpPr>
          <p:spPr>
            <a:xfrm>
              <a:off x="2264379" y="3636481"/>
              <a:ext cx="1390200" cy="643200"/>
            </a:xfrm>
            <a:prstGeom prst="straightConnector1">
              <a:avLst/>
            </a:prstGeom>
            <a:noFill/>
            <a:ln w="9525" cap="flat" cmpd="sng">
              <a:solidFill>
                <a:srgbClr val="868686"/>
              </a:solidFill>
              <a:prstDash val="solid"/>
              <a:round/>
              <a:headEnd type="none" w="sm" len="sm"/>
              <a:tailEnd type="none" w="sm" len="sm"/>
            </a:ln>
          </p:spPr>
        </p:cxnSp>
        <p:cxnSp>
          <p:nvCxnSpPr>
            <p:cNvPr id="2239" name="Google Shape;2239;p26"/>
            <p:cNvCxnSpPr>
              <a:stCxn id="2240" idx="6"/>
              <a:endCxn id="2230" idx="2"/>
            </p:cNvCxnSpPr>
            <p:nvPr/>
          </p:nvCxnSpPr>
          <p:spPr>
            <a:xfrm>
              <a:off x="2264379" y="3341010"/>
              <a:ext cx="1390200" cy="938400"/>
            </a:xfrm>
            <a:prstGeom prst="straightConnector1">
              <a:avLst/>
            </a:prstGeom>
            <a:noFill/>
            <a:ln w="9525" cap="flat" cmpd="sng">
              <a:solidFill>
                <a:srgbClr val="868686"/>
              </a:solidFill>
              <a:prstDash val="solid"/>
              <a:round/>
              <a:headEnd type="none" w="sm" len="sm"/>
              <a:tailEnd type="none" w="sm" len="sm"/>
            </a:ln>
          </p:spPr>
        </p:cxnSp>
        <p:cxnSp>
          <p:nvCxnSpPr>
            <p:cNvPr id="2241" name="Google Shape;2241;p26"/>
            <p:cNvCxnSpPr>
              <a:stCxn id="2242" idx="6"/>
              <a:endCxn id="2230" idx="2"/>
            </p:cNvCxnSpPr>
            <p:nvPr/>
          </p:nvCxnSpPr>
          <p:spPr>
            <a:xfrm>
              <a:off x="2264378" y="3045538"/>
              <a:ext cx="1390200" cy="1233900"/>
            </a:xfrm>
            <a:prstGeom prst="straightConnector1">
              <a:avLst/>
            </a:prstGeom>
            <a:noFill/>
            <a:ln w="9525" cap="flat" cmpd="sng">
              <a:solidFill>
                <a:srgbClr val="868686"/>
              </a:solidFill>
              <a:prstDash val="solid"/>
              <a:round/>
              <a:headEnd type="none" w="sm" len="sm"/>
              <a:tailEnd type="none" w="sm" len="sm"/>
            </a:ln>
          </p:spPr>
        </p:cxnSp>
        <p:cxnSp>
          <p:nvCxnSpPr>
            <p:cNvPr id="2243" name="Google Shape;2243;p26"/>
            <p:cNvCxnSpPr>
              <a:stCxn id="2244" idx="6"/>
              <a:endCxn id="2230" idx="2"/>
            </p:cNvCxnSpPr>
            <p:nvPr/>
          </p:nvCxnSpPr>
          <p:spPr>
            <a:xfrm>
              <a:off x="2264379" y="2750067"/>
              <a:ext cx="1390200" cy="1529400"/>
            </a:xfrm>
            <a:prstGeom prst="straightConnector1">
              <a:avLst/>
            </a:prstGeom>
            <a:noFill/>
            <a:ln w="9525" cap="flat" cmpd="sng">
              <a:solidFill>
                <a:srgbClr val="868686"/>
              </a:solidFill>
              <a:prstDash val="solid"/>
              <a:round/>
              <a:headEnd type="none" w="sm" len="sm"/>
              <a:tailEnd type="none" w="sm" len="sm"/>
            </a:ln>
          </p:spPr>
        </p:cxnSp>
        <p:cxnSp>
          <p:nvCxnSpPr>
            <p:cNvPr id="2245" name="Google Shape;2245;p26"/>
            <p:cNvCxnSpPr>
              <a:stCxn id="2246" idx="6"/>
              <a:endCxn id="2230" idx="2"/>
            </p:cNvCxnSpPr>
            <p:nvPr/>
          </p:nvCxnSpPr>
          <p:spPr>
            <a:xfrm>
              <a:off x="2264378" y="2454596"/>
              <a:ext cx="1390200" cy="1824900"/>
            </a:xfrm>
            <a:prstGeom prst="straightConnector1">
              <a:avLst/>
            </a:prstGeom>
            <a:noFill/>
            <a:ln w="9525" cap="flat" cmpd="sng">
              <a:solidFill>
                <a:srgbClr val="868686"/>
              </a:solidFill>
              <a:prstDash val="solid"/>
              <a:round/>
              <a:headEnd type="none" w="sm" len="sm"/>
              <a:tailEnd type="none" w="sm" len="sm"/>
            </a:ln>
          </p:spPr>
        </p:cxnSp>
        <p:cxnSp>
          <p:nvCxnSpPr>
            <p:cNvPr id="2247" name="Google Shape;2247;p26"/>
            <p:cNvCxnSpPr>
              <a:stCxn id="2248" idx="6"/>
              <a:endCxn id="2230" idx="2"/>
            </p:cNvCxnSpPr>
            <p:nvPr/>
          </p:nvCxnSpPr>
          <p:spPr>
            <a:xfrm>
              <a:off x="2264378" y="2159124"/>
              <a:ext cx="1390200" cy="2120400"/>
            </a:xfrm>
            <a:prstGeom prst="straightConnector1">
              <a:avLst/>
            </a:prstGeom>
            <a:noFill/>
            <a:ln w="9525" cap="flat" cmpd="sng">
              <a:solidFill>
                <a:srgbClr val="868686"/>
              </a:solidFill>
              <a:prstDash val="solid"/>
              <a:round/>
              <a:headEnd type="none" w="sm" len="sm"/>
              <a:tailEnd type="none" w="sm" len="sm"/>
            </a:ln>
          </p:spPr>
        </p:cxnSp>
        <p:cxnSp>
          <p:nvCxnSpPr>
            <p:cNvPr id="2249" name="Google Shape;2249;p26"/>
            <p:cNvCxnSpPr>
              <a:stCxn id="2250" idx="6"/>
              <a:endCxn id="2230" idx="2"/>
            </p:cNvCxnSpPr>
            <p:nvPr/>
          </p:nvCxnSpPr>
          <p:spPr>
            <a:xfrm>
              <a:off x="2256509" y="1863653"/>
              <a:ext cx="1398300" cy="2415900"/>
            </a:xfrm>
            <a:prstGeom prst="straightConnector1">
              <a:avLst/>
            </a:prstGeom>
            <a:noFill/>
            <a:ln w="9525" cap="flat" cmpd="sng">
              <a:solidFill>
                <a:srgbClr val="868686"/>
              </a:solidFill>
              <a:prstDash val="solid"/>
              <a:round/>
              <a:headEnd type="none" w="sm" len="sm"/>
              <a:tailEnd type="none" w="sm" len="sm"/>
            </a:ln>
          </p:spPr>
        </p:cxnSp>
        <p:cxnSp>
          <p:nvCxnSpPr>
            <p:cNvPr id="2251" name="Google Shape;2251;p26"/>
            <p:cNvCxnSpPr>
              <a:stCxn id="2252" idx="6"/>
              <a:endCxn id="2230" idx="2"/>
            </p:cNvCxnSpPr>
            <p:nvPr/>
          </p:nvCxnSpPr>
          <p:spPr>
            <a:xfrm>
              <a:off x="2256509" y="1568183"/>
              <a:ext cx="1398300" cy="2711400"/>
            </a:xfrm>
            <a:prstGeom prst="straightConnector1">
              <a:avLst/>
            </a:prstGeom>
            <a:noFill/>
            <a:ln w="9525" cap="flat" cmpd="sng">
              <a:solidFill>
                <a:srgbClr val="868686"/>
              </a:solidFill>
              <a:prstDash val="solid"/>
              <a:round/>
              <a:headEnd type="none" w="sm" len="sm"/>
              <a:tailEnd type="none" w="sm" len="sm"/>
            </a:ln>
          </p:spPr>
        </p:cxnSp>
        <p:cxnSp>
          <p:nvCxnSpPr>
            <p:cNvPr id="2253" name="Google Shape;2253;p26"/>
            <p:cNvCxnSpPr>
              <a:stCxn id="2229" idx="6"/>
              <a:endCxn id="2254" idx="2"/>
            </p:cNvCxnSpPr>
            <p:nvPr/>
          </p:nvCxnSpPr>
          <p:spPr>
            <a:xfrm rot="10800000" flipH="1">
              <a:off x="2272248" y="3865565"/>
              <a:ext cx="1382400" cy="952800"/>
            </a:xfrm>
            <a:prstGeom prst="straightConnector1">
              <a:avLst/>
            </a:prstGeom>
            <a:noFill/>
            <a:ln w="9525" cap="flat" cmpd="sng">
              <a:solidFill>
                <a:srgbClr val="868686"/>
              </a:solidFill>
              <a:prstDash val="solid"/>
              <a:round/>
              <a:headEnd type="none" w="sm" len="sm"/>
              <a:tailEnd type="none" w="sm" len="sm"/>
            </a:ln>
          </p:spPr>
        </p:cxnSp>
        <p:cxnSp>
          <p:nvCxnSpPr>
            <p:cNvPr id="2255" name="Google Shape;2255;p26"/>
            <p:cNvCxnSpPr>
              <a:stCxn id="2232" idx="6"/>
              <a:endCxn id="2254" idx="2"/>
            </p:cNvCxnSpPr>
            <p:nvPr/>
          </p:nvCxnSpPr>
          <p:spPr>
            <a:xfrm rot="10800000" flipH="1">
              <a:off x="2272249" y="3865594"/>
              <a:ext cx="1382400" cy="657300"/>
            </a:xfrm>
            <a:prstGeom prst="straightConnector1">
              <a:avLst/>
            </a:prstGeom>
            <a:noFill/>
            <a:ln w="9525" cap="flat" cmpd="sng">
              <a:solidFill>
                <a:srgbClr val="868686"/>
              </a:solidFill>
              <a:prstDash val="solid"/>
              <a:round/>
              <a:headEnd type="none" w="sm" len="sm"/>
              <a:tailEnd type="none" w="sm" len="sm"/>
            </a:ln>
          </p:spPr>
        </p:cxnSp>
        <p:cxnSp>
          <p:nvCxnSpPr>
            <p:cNvPr id="2256" name="Google Shape;2256;p26"/>
            <p:cNvCxnSpPr>
              <a:stCxn id="2234" idx="6"/>
              <a:endCxn id="2254" idx="2"/>
            </p:cNvCxnSpPr>
            <p:nvPr/>
          </p:nvCxnSpPr>
          <p:spPr>
            <a:xfrm rot="10800000" flipH="1">
              <a:off x="2272248" y="3865623"/>
              <a:ext cx="1382400" cy="361800"/>
            </a:xfrm>
            <a:prstGeom prst="straightConnector1">
              <a:avLst/>
            </a:prstGeom>
            <a:noFill/>
            <a:ln w="9525" cap="flat" cmpd="sng">
              <a:solidFill>
                <a:srgbClr val="868686"/>
              </a:solidFill>
              <a:prstDash val="solid"/>
              <a:round/>
              <a:headEnd type="none" w="sm" len="sm"/>
              <a:tailEnd type="none" w="sm" len="sm"/>
            </a:ln>
          </p:spPr>
        </p:cxnSp>
        <p:cxnSp>
          <p:nvCxnSpPr>
            <p:cNvPr id="2257" name="Google Shape;2257;p26"/>
            <p:cNvCxnSpPr>
              <a:stCxn id="2236" idx="6"/>
              <a:endCxn id="2254" idx="2"/>
            </p:cNvCxnSpPr>
            <p:nvPr/>
          </p:nvCxnSpPr>
          <p:spPr>
            <a:xfrm rot="10800000" flipH="1">
              <a:off x="2272248" y="3865652"/>
              <a:ext cx="1382400" cy="66300"/>
            </a:xfrm>
            <a:prstGeom prst="straightConnector1">
              <a:avLst/>
            </a:prstGeom>
            <a:noFill/>
            <a:ln w="9525" cap="flat" cmpd="sng">
              <a:solidFill>
                <a:srgbClr val="868686"/>
              </a:solidFill>
              <a:prstDash val="solid"/>
              <a:round/>
              <a:headEnd type="none" w="sm" len="sm"/>
              <a:tailEnd type="none" w="sm" len="sm"/>
            </a:ln>
          </p:spPr>
        </p:cxnSp>
        <p:cxnSp>
          <p:nvCxnSpPr>
            <p:cNvPr id="2258" name="Google Shape;2258;p26"/>
            <p:cNvCxnSpPr>
              <a:stCxn id="2238" idx="6"/>
              <a:endCxn id="2254" idx="2"/>
            </p:cNvCxnSpPr>
            <p:nvPr/>
          </p:nvCxnSpPr>
          <p:spPr>
            <a:xfrm>
              <a:off x="2264379" y="3636481"/>
              <a:ext cx="1390200" cy="229200"/>
            </a:xfrm>
            <a:prstGeom prst="straightConnector1">
              <a:avLst/>
            </a:prstGeom>
            <a:noFill/>
            <a:ln w="9525" cap="flat" cmpd="sng">
              <a:solidFill>
                <a:srgbClr val="868686"/>
              </a:solidFill>
              <a:prstDash val="solid"/>
              <a:round/>
              <a:headEnd type="none" w="sm" len="sm"/>
              <a:tailEnd type="none" w="sm" len="sm"/>
            </a:ln>
          </p:spPr>
        </p:cxnSp>
        <p:cxnSp>
          <p:nvCxnSpPr>
            <p:cNvPr id="2259" name="Google Shape;2259;p26"/>
            <p:cNvCxnSpPr>
              <a:stCxn id="2240" idx="6"/>
              <a:endCxn id="2254" idx="2"/>
            </p:cNvCxnSpPr>
            <p:nvPr/>
          </p:nvCxnSpPr>
          <p:spPr>
            <a:xfrm>
              <a:off x="2264379" y="3341010"/>
              <a:ext cx="1390200" cy="524700"/>
            </a:xfrm>
            <a:prstGeom prst="straightConnector1">
              <a:avLst/>
            </a:prstGeom>
            <a:noFill/>
            <a:ln w="9525" cap="flat" cmpd="sng">
              <a:solidFill>
                <a:srgbClr val="868686"/>
              </a:solidFill>
              <a:prstDash val="solid"/>
              <a:round/>
              <a:headEnd type="none" w="sm" len="sm"/>
              <a:tailEnd type="none" w="sm" len="sm"/>
            </a:ln>
          </p:spPr>
        </p:cxnSp>
        <p:cxnSp>
          <p:nvCxnSpPr>
            <p:cNvPr id="2260" name="Google Shape;2260;p26"/>
            <p:cNvCxnSpPr>
              <a:stCxn id="2242" idx="6"/>
              <a:endCxn id="2254" idx="2"/>
            </p:cNvCxnSpPr>
            <p:nvPr/>
          </p:nvCxnSpPr>
          <p:spPr>
            <a:xfrm>
              <a:off x="2264378" y="3045538"/>
              <a:ext cx="1390200" cy="819900"/>
            </a:xfrm>
            <a:prstGeom prst="straightConnector1">
              <a:avLst/>
            </a:prstGeom>
            <a:noFill/>
            <a:ln w="9525" cap="flat" cmpd="sng">
              <a:solidFill>
                <a:srgbClr val="868686"/>
              </a:solidFill>
              <a:prstDash val="solid"/>
              <a:round/>
              <a:headEnd type="none" w="sm" len="sm"/>
              <a:tailEnd type="none" w="sm" len="sm"/>
            </a:ln>
          </p:spPr>
        </p:cxnSp>
        <p:cxnSp>
          <p:nvCxnSpPr>
            <p:cNvPr id="2261" name="Google Shape;2261;p26"/>
            <p:cNvCxnSpPr>
              <a:stCxn id="2244" idx="6"/>
              <a:endCxn id="2254" idx="2"/>
            </p:cNvCxnSpPr>
            <p:nvPr/>
          </p:nvCxnSpPr>
          <p:spPr>
            <a:xfrm>
              <a:off x="2264379" y="2750067"/>
              <a:ext cx="1390200" cy="1115400"/>
            </a:xfrm>
            <a:prstGeom prst="straightConnector1">
              <a:avLst/>
            </a:prstGeom>
            <a:noFill/>
            <a:ln w="9525" cap="flat" cmpd="sng">
              <a:solidFill>
                <a:srgbClr val="868686"/>
              </a:solidFill>
              <a:prstDash val="solid"/>
              <a:round/>
              <a:headEnd type="none" w="sm" len="sm"/>
              <a:tailEnd type="none" w="sm" len="sm"/>
            </a:ln>
          </p:spPr>
        </p:cxnSp>
        <p:cxnSp>
          <p:nvCxnSpPr>
            <p:cNvPr id="2262" name="Google Shape;2262;p26"/>
            <p:cNvCxnSpPr>
              <a:stCxn id="2246" idx="6"/>
              <a:endCxn id="2254" idx="2"/>
            </p:cNvCxnSpPr>
            <p:nvPr/>
          </p:nvCxnSpPr>
          <p:spPr>
            <a:xfrm>
              <a:off x="2264378" y="2454596"/>
              <a:ext cx="1390200" cy="1410900"/>
            </a:xfrm>
            <a:prstGeom prst="straightConnector1">
              <a:avLst/>
            </a:prstGeom>
            <a:noFill/>
            <a:ln w="9525" cap="flat" cmpd="sng">
              <a:solidFill>
                <a:srgbClr val="868686"/>
              </a:solidFill>
              <a:prstDash val="solid"/>
              <a:round/>
              <a:headEnd type="none" w="sm" len="sm"/>
              <a:tailEnd type="none" w="sm" len="sm"/>
            </a:ln>
          </p:spPr>
        </p:cxnSp>
        <p:cxnSp>
          <p:nvCxnSpPr>
            <p:cNvPr id="2263" name="Google Shape;2263;p26"/>
            <p:cNvCxnSpPr>
              <a:stCxn id="2248" idx="6"/>
              <a:endCxn id="2254" idx="2"/>
            </p:cNvCxnSpPr>
            <p:nvPr/>
          </p:nvCxnSpPr>
          <p:spPr>
            <a:xfrm>
              <a:off x="2264378" y="2159124"/>
              <a:ext cx="1390200" cy="1706400"/>
            </a:xfrm>
            <a:prstGeom prst="straightConnector1">
              <a:avLst/>
            </a:prstGeom>
            <a:noFill/>
            <a:ln w="9525" cap="flat" cmpd="sng">
              <a:solidFill>
                <a:srgbClr val="868686"/>
              </a:solidFill>
              <a:prstDash val="solid"/>
              <a:round/>
              <a:headEnd type="none" w="sm" len="sm"/>
              <a:tailEnd type="none" w="sm" len="sm"/>
            </a:ln>
          </p:spPr>
        </p:cxnSp>
        <p:cxnSp>
          <p:nvCxnSpPr>
            <p:cNvPr id="2264" name="Google Shape;2264;p26"/>
            <p:cNvCxnSpPr>
              <a:stCxn id="2250" idx="6"/>
              <a:endCxn id="2254" idx="2"/>
            </p:cNvCxnSpPr>
            <p:nvPr/>
          </p:nvCxnSpPr>
          <p:spPr>
            <a:xfrm>
              <a:off x="2256509" y="1863653"/>
              <a:ext cx="1398300" cy="2001900"/>
            </a:xfrm>
            <a:prstGeom prst="straightConnector1">
              <a:avLst/>
            </a:prstGeom>
            <a:noFill/>
            <a:ln w="9525" cap="flat" cmpd="sng">
              <a:solidFill>
                <a:srgbClr val="868686"/>
              </a:solidFill>
              <a:prstDash val="solid"/>
              <a:round/>
              <a:headEnd type="none" w="sm" len="sm"/>
              <a:tailEnd type="none" w="sm" len="sm"/>
            </a:ln>
          </p:spPr>
        </p:cxnSp>
        <p:cxnSp>
          <p:nvCxnSpPr>
            <p:cNvPr id="2265" name="Google Shape;2265;p26"/>
            <p:cNvCxnSpPr>
              <a:stCxn id="2252" idx="6"/>
              <a:endCxn id="2254" idx="2"/>
            </p:cNvCxnSpPr>
            <p:nvPr/>
          </p:nvCxnSpPr>
          <p:spPr>
            <a:xfrm>
              <a:off x="2256509" y="1568183"/>
              <a:ext cx="1398300" cy="2297400"/>
            </a:xfrm>
            <a:prstGeom prst="straightConnector1">
              <a:avLst/>
            </a:prstGeom>
            <a:noFill/>
            <a:ln w="9525" cap="flat" cmpd="sng">
              <a:solidFill>
                <a:srgbClr val="868686"/>
              </a:solidFill>
              <a:prstDash val="solid"/>
              <a:round/>
              <a:headEnd type="none" w="sm" len="sm"/>
              <a:tailEnd type="none" w="sm" len="sm"/>
            </a:ln>
          </p:spPr>
        </p:cxnSp>
        <p:cxnSp>
          <p:nvCxnSpPr>
            <p:cNvPr id="2266" name="Google Shape;2266;p26"/>
            <p:cNvCxnSpPr>
              <a:stCxn id="2229" idx="6"/>
              <a:endCxn id="2267" idx="2"/>
            </p:cNvCxnSpPr>
            <p:nvPr/>
          </p:nvCxnSpPr>
          <p:spPr>
            <a:xfrm rot="10800000" flipH="1">
              <a:off x="2272248" y="3451565"/>
              <a:ext cx="1382400" cy="1366800"/>
            </a:xfrm>
            <a:prstGeom prst="straightConnector1">
              <a:avLst/>
            </a:prstGeom>
            <a:noFill/>
            <a:ln w="9525" cap="flat" cmpd="sng">
              <a:solidFill>
                <a:srgbClr val="868686"/>
              </a:solidFill>
              <a:prstDash val="solid"/>
              <a:round/>
              <a:headEnd type="none" w="sm" len="sm"/>
              <a:tailEnd type="none" w="sm" len="sm"/>
            </a:ln>
          </p:spPr>
        </p:cxnSp>
        <p:cxnSp>
          <p:nvCxnSpPr>
            <p:cNvPr id="2268" name="Google Shape;2268;p26"/>
            <p:cNvCxnSpPr>
              <a:stCxn id="2232" idx="6"/>
              <a:endCxn id="2267" idx="2"/>
            </p:cNvCxnSpPr>
            <p:nvPr/>
          </p:nvCxnSpPr>
          <p:spPr>
            <a:xfrm rot="10800000" flipH="1">
              <a:off x="2272249" y="3451594"/>
              <a:ext cx="1382400" cy="1071300"/>
            </a:xfrm>
            <a:prstGeom prst="straightConnector1">
              <a:avLst/>
            </a:prstGeom>
            <a:noFill/>
            <a:ln w="9525" cap="flat" cmpd="sng">
              <a:solidFill>
                <a:srgbClr val="868686"/>
              </a:solidFill>
              <a:prstDash val="solid"/>
              <a:round/>
              <a:headEnd type="none" w="sm" len="sm"/>
              <a:tailEnd type="none" w="sm" len="sm"/>
            </a:ln>
          </p:spPr>
        </p:cxnSp>
        <p:cxnSp>
          <p:nvCxnSpPr>
            <p:cNvPr id="2269" name="Google Shape;2269;p26"/>
            <p:cNvCxnSpPr>
              <a:stCxn id="2234" idx="6"/>
              <a:endCxn id="2267" idx="2"/>
            </p:cNvCxnSpPr>
            <p:nvPr/>
          </p:nvCxnSpPr>
          <p:spPr>
            <a:xfrm rot="10800000" flipH="1">
              <a:off x="2272248" y="3451623"/>
              <a:ext cx="1382400" cy="775800"/>
            </a:xfrm>
            <a:prstGeom prst="straightConnector1">
              <a:avLst/>
            </a:prstGeom>
            <a:noFill/>
            <a:ln w="9525" cap="flat" cmpd="sng">
              <a:solidFill>
                <a:srgbClr val="868686"/>
              </a:solidFill>
              <a:prstDash val="solid"/>
              <a:round/>
              <a:headEnd type="none" w="sm" len="sm"/>
              <a:tailEnd type="none" w="sm" len="sm"/>
            </a:ln>
          </p:spPr>
        </p:cxnSp>
        <p:cxnSp>
          <p:nvCxnSpPr>
            <p:cNvPr id="2270" name="Google Shape;2270;p26"/>
            <p:cNvCxnSpPr>
              <a:stCxn id="2236" idx="6"/>
              <a:endCxn id="2267" idx="2"/>
            </p:cNvCxnSpPr>
            <p:nvPr/>
          </p:nvCxnSpPr>
          <p:spPr>
            <a:xfrm rot="10800000" flipH="1">
              <a:off x="2272248" y="3451652"/>
              <a:ext cx="1382400" cy="480300"/>
            </a:xfrm>
            <a:prstGeom prst="straightConnector1">
              <a:avLst/>
            </a:prstGeom>
            <a:noFill/>
            <a:ln w="9525" cap="flat" cmpd="sng">
              <a:solidFill>
                <a:srgbClr val="868686"/>
              </a:solidFill>
              <a:prstDash val="solid"/>
              <a:round/>
              <a:headEnd type="none" w="sm" len="sm"/>
              <a:tailEnd type="none" w="sm" len="sm"/>
            </a:ln>
          </p:spPr>
        </p:cxnSp>
        <p:cxnSp>
          <p:nvCxnSpPr>
            <p:cNvPr id="2271" name="Google Shape;2271;p26"/>
            <p:cNvCxnSpPr>
              <a:stCxn id="2238" idx="6"/>
              <a:endCxn id="2267" idx="2"/>
            </p:cNvCxnSpPr>
            <p:nvPr/>
          </p:nvCxnSpPr>
          <p:spPr>
            <a:xfrm rot="10800000" flipH="1">
              <a:off x="2264379" y="3451681"/>
              <a:ext cx="1390200" cy="184800"/>
            </a:xfrm>
            <a:prstGeom prst="straightConnector1">
              <a:avLst/>
            </a:prstGeom>
            <a:noFill/>
            <a:ln w="9525" cap="flat" cmpd="sng">
              <a:solidFill>
                <a:srgbClr val="868686"/>
              </a:solidFill>
              <a:prstDash val="solid"/>
              <a:round/>
              <a:headEnd type="none" w="sm" len="sm"/>
              <a:tailEnd type="none" w="sm" len="sm"/>
            </a:ln>
          </p:spPr>
        </p:cxnSp>
        <p:cxnSp>
          <p:nvCxnSpPr>
            <p:cNvPr id="2272" name="Google Shape;2272;p26"/>
            <p:cNvCxnSpPr>
              <a:stCxn id="2240" idx="6"/>
              <a:endCxn id="2267" idx="2"/>
            </p:cNvCxnSpPr>
            <p:nvPr/>
          </p:nvCxnSpPr>
          <p:spPr>
            <a:xfrm>
              <a:off x="2264379" y="3341010"/>
              <a:ext cx="1390200" cy="110700"/>
            </a:xfrm>
            <a:prstGeom prst="straightConnector1">
              <a:avLst/>
            </a:prstGeom>
            <a:noFill/>
            <a:ln w="9525" cap="flat" cmpd="sng">
              <a:solidFill>
                <a:srgbClr val="868686"/>
              </a:solidFill>
              <a:prstDash val="solid"/>
              <a:round/>
              <a:headEnd type="none" w="sm" len="sm"/>
              <a:tailEnd type="none" w="sm" len="sm"/>
            </a:ln>
          </p:spPr>
        </p:cxnSp>
        <p:cxnSp>
          <p:nvCxnSpPr>
            <p:cNvPr id="2273" name="Google Shape;2273;p26"/>
            <p:cNvCxnSpPr>
              <a:stCxn id="2242" idx="6"/>
              <a:endCxn id="2267" idx="2"/>
            </p:cNvCxnSpPr>
            <p:nvPr/>
          </p:nvCxnSpPr>
          <p:spPr>
            <a:xfrm>
              <a:off x="2264378" y="3045538"/>
              <a:ext cx="1390200" cy="406200"/>
            </a:xfrm>
            <a:prstGeom prst="straightConnector1">
              <a:avLst/>
            </a:prstGeom>
            <a:noFill/>
            <a:ln w="9525" cap="flat" cmpd="sng">
              <a:solidFill>
                <a:srgbClr val="868686"/>
              </a:solidFill>
              <a:prstDash val="solid"/>
              <a:round/>
              <a:headEnd type="none" w="sm" len="sm"/>
              <a:tailEnd type="none" w="sm" len="sm"/>
            </a:ln>
          </p:spPr>
        </p:cxnSp>
        <p:cxnSp>
          <p:nvCxnSpPr>
            <p:cNvPr id="2274" name="Google Shape;2274;p26"/>
            <p:cNvCxnSpPr>
              <a:stCxn id="2244" idx="6"/>
              <a:endCxn id="2267" idx="2"/>
            </p:cNvCxnSpPr>
            <p:nvPr/>
          </p:nvCxnSpPr>
          <p:spPr>
            <a:xfrm>
              <a:off x="2264379" y="2750067"/>
              <a:ext cx="1390200" cy="701400"/>
            </a:xfrm>
            <a:prstGeom prst="straightConnector1">
              <a:avLst/>
            </a:prstGeom>
            <a:noFill/>
            <a:ln w="9525" cap="flat" cmpd="sng">
              <a:solidFill>
                <a:srgbClr val="868686"/>
              </a:solidFill>
              <a:prstDash val="solid"/>
              <a:round/>
              <a:headEnd type="none" w="sm" len="sm"/>
              <a:tailEnd type="none" w="sm" len="sm"/>
            </a:ln>
          </p:spPr>
        </p:cxnSp>
        <p:cxnSp>
          <p:nvCxnSpPr>
            <p:cNvPr id="2275" name="Google Shape;2275;p26"/>
            <p:cNvCxnSpPr>
              <a:stCxn id="2246" idx="6"/>
              <a:endCxn id="2267" idx="2"/>
            </p:cNvCxnSpPr>
            <p:nvPr/>
          </p:nvCxnSpPr>
          <p:spPr>
            <a:xfrm>
              <a:off x="2264378" y="2454596"/>
              <a:ext cx="1390200" cy="996900"/>
            </a:xfrm>
            <a:prstGeom prst="straightConnector1">
              <a:avLst/>
            </a:prstGeom>
            <a:noFill/>
            <a:ln w="9525" cap="flat" cmpd="sng">
              <a:solidFill>
                <a:srgbClr val="868686"/>
              </a:solidFill>
              <a:prstDash val="solid"/>
              <a:round/>
              <a:headEnd type="none" w="sm" len="sm"/>
              <a:tailEnd type="none" w="sm" len="sm"/>
            </a:ln>
          </p:spPr>
        </p:cxnSp>
        <p:cxnSp>
          <p:nvCxnSpPr>
            <p:cNvPr id="2276" name="Google Shape;2276;p26"/>
            <p:cNvCxnSpPr>
              <a:stCxn id="2248" idx="6"/>
              <a:endCxn id="2267" idx="2"/>
            </p:cNvCxnSpPr>
            <p:nvPr/>
          </p:nvCxnSpPr>
          <p:spPr>
            <a:xfrm>
              <a:off x="2264378" y="2159124"/>
              <a:ext cx="1390200" cy="1292400"/>
            </a:xfrm>
            <a:prstGeom prst="straightConnector1">
              <a:avLst/>
            </a:prstGeom>
            <a:noFill/>
            <a:ln w="9525" cap="flat" cmpd="sng">
              <a:solidFill>
                <a:srgbClr val="868686"/>
              </a:solidFill>
              <a:prstDash val="solid"/>
              <a:round/>
              <a:headEnd type="none" w="sm" len="sm"/>
              <a:tailEnd type="none" w="sm" len="sm"/>
            </a:ln>
          </p:spPr>
        </p:cxnSp>
        <p:cxnSp>
          <p:nvCxnSpPr>
            <p:cNvPr id="2277" name="Google Shape;2277;p26"/>
            <p:cNvCxnSpPr>
              <a:stCxn id="2250" idx="6"/>
              <a:endCxn id="2267" idx="2"/>
            </p:cNvCxnSpPr>
            <p:nvPr/>
          </p:nvCxnSpPr>
          <p:spPr>
            <a:xfrm>
              <a:off x="2256509" y="1863653"/>
              <a:ext cx="1398300" cy="1587900"/>
            </a:xfrm>
            <a:prstGeom prst="straightConnector1">
              <a:avLst/>
            </a:prstGeom>
            <a:noFill/>
            <a:ln w="9525" cap="flat" cmpd="sng">
              <a:solidFill>
                <a:srgbClr val="868686"/>
              </a:solidFill>
              <a:prstDash val="solid"/>
              <a:round/>
              <a:headEnd type="none" w="sm" len="sm"/>
              <a:tailEnd type="none" w="sm" len="sm"/>
            </a:ln>
          </p:spPr>
        </p:cxnSp>
        <p:cxnSp>
          <p:nvCxnSpPr>
            <p:cNvPr id="2278" name="Google Shape;2278;p26"/>
            <p:cNvCxnSpPr>
              <a:stCxn id="2252" idx="6"/>
              <a:endCxn id="2267" idx="2"/>
            </p:cNvCxnSpPr>
            <p:nvPr/>
          </p:nvCxnSpPr>
          <p:spPr>
            <a:xfrm>
              <a:off x="2256509" y="1568183"/>
              <a:ext cx="1398300" cy="1883400"/>
            </a:xfrm>
            <a:prstGeom prst="straightConnector1">
              <a:avLst/>
            </a:prstGeom>
            <a:noFill/>
            <a:ln w="9525" cap="flat" cmpd="sng">
              <a:solidFill>
                <a:srgbClr val="868686"/>
              </a:solidFill>
              <a:prstDash val="solid"/>
              <a:round/>
              <a:headEnd type="none" w="sm" len="sm"/>
              <a:tailEnd type="none" w="sm" len="sm"/>
            </a:ln>
          </p:spPr>
        </p:cxnSp>
        <p:cxnSp>
          <p:nvCxnSpPr>
            <p:cNvPr id="2279" name="Google Shape;2279;p26"/>
            <p:cNvCxnSpPr>
              <a:stCxn id="2229" idx="6"/>
              <a:endCxn id="2280" idx="2"/>
            </p:cNvCxnSpPr>
            <p:nvPr/>
          </p:nvCxnSpPr>
          <p:spPr>
            <a:xfrm rot="10800000" flipH="1">
              <a:off x="2272248" y="3037565"/>
              <a:ext cx="1382400" cy="1780800"/>
            </a:xfrm>
            <a:prstGeom prst="straightConnector1">
              <a:avLst/>
            </a:prstGeom>
            <a:noFill/>
            <a:ln w="9525" cap="flat" cmpd="sng">
              <a:solidFill>
                <a:srgbClr val="868686"/>
              </a:solidFill>
              <a:prstDash val="solid"/>
              <a:round/>
              <a:headEnd type="none" w="sm" len="sm"/>
              <a:tailEnd type="none" w="sm" len="sm"/>
            </a:ln>
          </p:spPr>
        </p:cxnSp>
        <p:cxnSp>
          <p:nvCxnSpPr>
            <p:cNvPr id="2281" name="Google Shape;2281;p26"/>
            <p:cNvCxnSpPr>
              <a:stCxn id="2232" idx="6"/>
              <a:endCxn id="2280" idx="2"/>
            </p:cNvCxnSpPr>
            <p:nvPr/>
          </p:nvCxnSpPr>
          <p:spPr>
            <a:xfrm rot="10800000" flipH="1">
              <a:off x="2272249" y="3037594"/>
              <a:ext cx="1382400" cy="1485300"/>
            </a:xfrm>
            <a:prstGeom prst="straightConnector1">
              <a:avLst/>
            </a:prstGeom>
            <a:noFill/>
            <a:ln w="9525" cap="flat" cmpd="sng">
              <a:solidFill>
                <a:srgbClr val="868686"/>
              </a:solidFill>
              <a:prstDash val="solid"/>
              <a:round/>
              <a:headEnd type="none" w="sm" len="sm"/>
              <a:tailEnd type="none" w="sm" len="sm"/>
            </a:ln>
          </p:spPr>
        </p:cxnSp>
        <p:cxnSp>
          <p:nvCxnSpPr>
            <p:cNvPr id="2282" name="Google Shape;2282;p26"/>
            <p:cNvCxnSpPr>
              <a:stCxn id="2234" idx="6"/>
              <a:endCxn id="2280" idx="2"/>
            </p:cNvCxnSpPr>
            <p:nvPr/>
          </p:nvCxnSpPr>
          <p:spPr>
            <a:xfrm rot="10800000" flipH="1">
              <a:off x="2272248" y="3037623"/>
              <a:ext cx="1382400" cy="1189800"/>
            </a:xfrm>
            <a:prstGeom prst="straightConnector1">
              <a:avLst/>
            </a:prstGeom>
            <a:noFill/>
            <a:ln w="9525" cap="flat" cmpd="sng">
              <a:solidFill>
                <a:srgbClr val="868686"/>
              </a:solidFill>
              <a:prstDash val="solid"/>
              <a:round/>
              <a:headEnd type="none" w="sm" len="sm"/>
              <a:tailEnd type="none" w="sm" len="sm"/>
            </a:ln>
          </p:spPr>
        </p:cxnSp>
        <p:cxnSp>
          <p:nvCxnSpPr>
            <p:cNvPr id="2283" name="Google Shape;2283;p26"/>
            <p:cNvCxnSpPr>
              <a:stCxn id="2236" idx="6"/>
              <a:endCxn id="2280" idx="2"/>
            </p:cNvCxnSpPr>
            <p:nvPr/>
          </p:nvCxnSpPr>
          <p:spPr>
            <a:xfrm rot="10800000" flipH="1">
              <a:off x="2272248" y="3037652"/>
              <a:ext cx="1382400" cy="894300"/>
            </a:xfrm>
            <a:prstGeom prst="straightConnector1">
              <a:avLst/>
            </a:prstGeom>
            <a:noFill/>
            <a:ln w="9525" cap="flat" cmpd="sng">
              <a:solidFill>
                <a:srgbClr val="868686"/>
              </a:solidFill>
              <a:prstDash val="solid"/>
              <a:round/>
              <a:headEnd type="none" w="sm" len="sm"/>
              <a:tailEnd type="none" w="sm" len="sm"/>
            </a:ln>
          </p:spPr>
        </p:cxnSp>
        <p:cxnSp>
          <p:nvCxnSpPr>
            <p:cNvPr id="2284" name="Google Shape;2284;p26"/>
            <p:cNvCxnSpPr>
              <a:stCxn id="2238" idx="6"/>
              <a:endCxn id="2280" idx="2"/>
            </p:cNvCxnSpPr>
            <p:nvPr/>
          </p:nvCxnSpPr>
          <p:spPr>
            <a:xfrm rot="10800000" flipH="1">
              <a:off x="2264379" y="3037681"/>
              <a:ext cx="1390200" cy="598800"/>
            </a:xfrm>
            <a:prstGeom prst="straightConnector1">
              <a:avLst/>
            </a:prstGeom>
            <a:noFill/>
            <a:ln w="9525" cap="flat" cmpd="sng">
              <a:solidFill>
                <a:srgbClr val="868686"/>
              </a:solidFill>
              <a:prstDash val="solid"/>
              <a:round/>
              <a:headEnd type="none" w="sm" len="sm"/>
              <a:tailEnd type="none" w="sm" len="sm"/>
            </a:ln>
          </p:spPr>
        </p:cxnSp>
        <p:cxnSp>
          <p:nvCxnSpPr>
            <p:cNvPr id="2285" name="Google Shape;2285;p26"/>
            <p:cNvCxnSpPr>
              <a:stCxn id="2240" idx="6"/>
              <a:endCxn id="2280" idx="2"/>
            </p:cNvCxnSpPr>
            <p:nvPr/>
          </p:nvCxnSpPr>
          <p:spPr>
            <a:xfrm rot="10800000" flipH="1">
              <a:off x="2264379" y="3037710"/>
              <a:ext cx="1390200" cy="303300"/>
            </a:xfrm>
            <a:prstGeom prst="straightConnector1">
              <a:avLst/>
            </a:prstGeom>
            <a:noFill/>
            <a:ln w="9525" cap="flat" cmpd="sng">
              <a:solidFill>
                <a:srgbClr val="868686"/>
              </a:solidFill>
              <a:prstDash val="solid"/>
              <a:round/>
              <a:headEnd type="none" w="sm" len="sm"/>
              <a:tailEnd type="none" w="sm" len="sm"/>
            </a:ln>
          </p:spPr>
        </p:cxnSp>
        <p:cxnSp>
          <p:nvCxnSpPr>
            <p:cNvPr id="2286" name="Google Shape;2286;p26"/>
            <p:cNvCxnSpPr>
              <a:stCxn id="2242" idx="6"/>
              <a:endCxn id="2280" idx="2"/>
            </p:cNvCxnSpPr>
            <p:nvPr/>
          </p:nvCxnSpPr>
          <p:spPr>
            <a:xfrm rot="10800000" flipH="1">
              <a:off x="2264378" y="3037738"/>
              <a:ext cx="1390200" cy="7800"/>
            </a:xfrm>
            <a:prstGeom prst="straightConnector1">
              <a:avLst/>
            </a:prstGeom>
            <a:noFill/>
            <a:ln w="9525" cap="flat" cmpd="sng">
              <a:solidFill>
                <a:srgbClr val="868686"/>
              </a:solidFill>
              <a:prstDash val="solid"/>
              <a:round/>
              <a:headEnd type="none" w="sm" len="sm"/>
              <a:tailEnd type="none" w="sm" len="sm"/>
            </a:ln>
          </p:spPr>
        </p:cxnSp>
        <p:cxnSp>
          <p:nvCxnSpPr>
            <p:cNvPr id="2287" name="Google Shape;2287;p26"/>
            <p:cNvCxnSpPr>
              <a:stCxn id="2244" idx="6"/>
              <a:endCxn id="2280" idx="2"/>
            </p:cNvCxnSpPr>
            <p:nvPr/>
          </p:nvCxnSpPr>
          <p:spPr>
            <a:xfrm>
              <a:off x="2264379" y="2750067"/>
              <a:ext cx="1390200" cy="287700"/>
            </a:xfrm>
            <a:prstGeom prst="straightConnector1">
              <a:avLst/>
            </a:prstGeom>
            <a:noFill/>
            <a:ln w="9525" cap="flat" cmpd="sng">
              <a:solidFill>
                <a:srgbClr val="868686"/>
              </a:solidFill>
              <a:prstDash val="solid"/>
              <a:round/>
              <a:headEnd type="none" w="sm" len="sm"/>
              <a:tailEnd type="none" w="sm" len="sm"/>
            </a:ln>
          </p:spPr>
        </p:cxnSp>
        <p:cxnSp>
          <p:nvCxnSpPr>
            <p:cNvPr id="2288" name="Google Shape;2288;p26"/>
            <p:cNvCxnSpPr>
              <a:stCxn id="2246" idx="6"/>
              <a:endCxn id="2280" idx="2"/>
            </p:cNvCxnSpPr>
            <p:nvPr/>
          </p:nvCxnSpPr>
          <p:spPr>
            <a:xfrm>
              <a:off x="2264378" y="2454596"/>
              <a:ext cx="1390200" cy="582900"/>
            </a:xfrm>
            <a:prstGeom prst="straightConnector1">
              <a:avLst/>
            </a:prstGeom>
            <a:noFill/>
            <a:ln w="9525" cap="flat" cmpd="sng">
              <a:solidFill>
                <a:srgbClr val="868686"/>
              </a:solidFill>
              <a:prstDash val="solid"/>
              <a:round/>
              <a:headEnd type="none" w="sm" len="sm"/>
              <a:tailEnd type="none" w="sm" len="sm"/>
            </a:ln>
          </p:spPr>
        </p:cxnSp>
        <p:cxnSp>
          <p:nvCxnSpPr>
            <p:cNvPr id="2289" name="Google Shape;2289;p26"/>
            <p:cNvCxnSpPr>
              <a:stCxn id="2248" idx="6"/>
              <a:endCxn id="2280" idx="2"/>
            </p:cNvCxnSpPr>
            <p:nvPr/>
          </p:nvCxnSpPr>
          <p:spPr>
            <a:xfrm>
              <a:off x="2264378" y="2159124"/>
              <a:ext cx="1390200" cy="878400"/>
            </a:xfrm>
            <a:prstGeom prst="straightConnector1">
              <a:avLst/>
            </a:prstGeom>
            <a:noFill/>
            <a:ln w="9525" cap="flat" cmpd="sng">
              <a:solidFill>
                <a:srgbClr val="868686"/>
              </a:solidFill>
              <a:prstDash val="solid"/>
              <a:round/>
              <a:headEnd type="none" w="sm" len="sm"/>
              <a:tailEnd type="none" w="sm" len="sm"/>
            </a:ln>
          </p:spPr>
        </p:cxnSp>
        <p:cxnSp>
          <p:nvCxnSpPr>
            <p:cNvPr id="2290" name="Google Shape;2290;p26"/>
            <p:cNvCxnSpPr>
              <a:stCxn id="2248" idx="6"/>
              <a:endCxn id="2280" idx="2"/>
            </p:cNvCxnSpPr>
            <p:nvPr/>
          </p:nvCxnSpPr>
          <p:spPr>
            <a:xfrm>
              <a:off x="2264378" y="2159124"/>
              <a:ext cx="1390200" cy="878400"/>
            </a:xfrm>
            <a:prstGeom prst="straightConnector1">
              <a:avLst/>
            </a:prstGeom>
            <a:noFill/>
            <a:ln w="9525" cap="flat" cmpd="sng">
              <a:solidFill>
                <a:srgbClr val="868686"/>
              </a:solidFill>
              <a:prstDash val="solid"/>
              <a:round/>
              <a:headEnd type="none" w="sm" len="sm"/>
              <a:tailEnd type="none" w="sm" len="sm"/>
            </a:ln>
          </p:spPr>
        </p:cxnSp>
        <p:cxnSp>
          <p:nvCxnSpPr>
            <p:cNvPr id="2291" name="Google Shape;2291;p26"/>
            <p:cNvCxnSpPr>
              <a:stCxn id="2250" idx="6"/>
              <a:endCxn id="2280" idx="2"/>
            </p:cNvCxnSpPr>
            <p:nvPr/>
          </p:nvCxnSpPr>
          <p:spPr>
            <a:xfrm>
              <a:off x="2256509" y="1863653"/>
              <a:ext cx="1398300" cy="1173900"/>
            </a:xfrm>
            <a:prstGeom prst="straightConnector1">
              <a:avLst/>
            </a:prstGeom>
            <a:noFill/>
            <a:ln w="9525" cap="flat" cmpd="sng">
              <a:solidFill>
                <a:srgbClr val="868686"/>
              </a:solidFill>
              <a:prstDash val="solid"/>
              <a:round/>
              <a:headEnd type="none" w="sm" len="sm"/>
              <a:tailEnd type="none" w="sm" len="sm"/>
            </a:ln>
          </p:spPr>
        </p:cxnSp>
        <p:cxnSp>
          <p:nvCxnSpPr>
            <p:cNvPr id="2292" name="Google Shape;2292;p26"/>
            <p:cNvCxnSpPr>
              <a:stCxn id="2252" idx="6"/>
              <a:endCxn id="2280" idx="2"/>
            </p:cNvCxnSpPr>
            <p:nvPr/>
          </p:nvCxnSpPr>
          <p:spPr>
            <a:xfrm>
              <a:off x="2256509" y="1568183"/>
              <a:ext cx="1398300" cy="1469400"/>
            </a:xfrm>
            <a:prstGeom prst="straightConnector1">
              <a:avLst/>
            </a:prstGeom>
            <a:noFill/>
            <a:ln w="9525" cap="flat" cmpd="sng">
              <a:solidFill>
                <a:srgbClr val="868686"/>
              </a:solidFill>
              <a:prstDash val="solid"/>
              <a:round/>
              <a:headEnd type="none" w="sm" len="sm"/>
              <a:tailEnd type="none" w="sm" len="sm"/>
            </a:ln>
          </p:spPr>
        </p:cxnSp>
        <p:cxnSp>
          <p:nvCxnSpPr>
            <p:cNvPr id="2293" name="Google Shape;2293;p26"/>
            <p:cNvCxnSpPr>
              <a:stCxn id="2229" idx="6"/>
              <a:endCxn id="2294" idx="2"/>
            </p:cNvCxnSpPr>
            <p:nvPr/>
          </p:nvCxnSpPr>
          <p:spPr>
            <a:xfrm rot="10800000" flipH="1">
              <a:off x="2272248" y="2623565"/>
              <a:ext cx="1382400" cy="2194800"/>
            </a:xfrm>
            <a:prstGeom prst="straightConnector1">
              <a:avLst/>
            </a:prstGeom>
            <a:noFill/>
            <a:ln w="9525" cap="flat" cmpd="sng">
              <a:solidFill>
                <a:srgbClr val="868686"/>
              </a:solidFill>
              <a:prstDash val="solid"/>
              <a:round/>
              <a:headEnd type="none" w="sm" len="sm"/>
              <a:tailEnd type="none" w="sm" len="sm"/>
            </a:ln>
          </p:spPr>
        </p:cxnSp>
        <p:cxnSp>
          <p:nvCxnSpPr>
            <p:cNvPr id="2295" name="Google Shape;2295;p26"/>
            <p:cNvCxnSpPr>
              <a:stCxn id="2232" idx="6"/>
              <a:endCxn id="2294" idx="2"/>
            </p:cNvCxnSpPr>
            <p:nvPr/>
          </p:nvCxnSpPr>
          <p:spPr>
            <a:xfrm rot="10800000" flipH="1">
              <a:off x="2272249" y="2623594"/>
              <a:ext cx="1382400" cy="1899300"/>
            </a:xfrm>
            <a:prstGeom prst="straightConnector1">
              <a:avLst/>
            </a:prstGeom>
            <a:noFill/>
            <a:ln w="9525" cap="flat" cmpd="sng">
              <a:solidFill>
                <a:srgbClr val="868686"/>
              </a:solidFill>
              <a:prstDash val="solid"/>
              <a:round/>
              <a:headEnd type="none" w="sm" len="sm"/>
              <a:tailEnd type="none" w="sm" len="sm"/>
            </a:ln>
          </p:spPr>
        </p:cxnSp>
        <p:cxnSp>
          <p:nvCxnSpPr>
            <p:cNvPr id="2296" name="Google Shape;2296;p26"/>
            <p:cNvCxnSpPr>
              <a:stCxn id="2234" idx="6"/>
              <a:endCxn id="2294" idx="2"/>
            </p:cNvCxnSpPr>
            <p:nvPr/>
          </p:nvCxnSpPr>
          <p:spPr>
            <a:xfrm rot="10800000" flipH="1">
              <a:off x="2272248" y="2623623"/>
              <a:ext cx="1382400" cy="1603800"/>
            </a:xfrm>
            <a:prstGeom prst="straightConnector1">
              <a:avLst/>
            </a:prstGeom>
            <a:noFill/>
            <a:ln w="9525" cap="flat" cmpd="sng">
              <a:solidFill>
                <a:srgbClr val="868686"/>
              </a:solidFill>
              <a:prstDash val="solid"/>
              <a:round/>
              <a:headEnd type="none" w="sm" len="sm"/>
              <a:tailEnd type="none" w="sm" len="sm"/>
            </a:ln>
          </p:spPr>
        </p:cxnSp>
        <p:cxnSp>
          <p:nvCxnSpPr>
            <p:cNvPr id="2297" name="Google Shape;2297;p26"/>
            <p:cNvCxnSpPr>
              <a:stCxn id="2236" idx="6"/>
              <a:endCxn id="2294" idx="2"/>
            </p:cNvCxnSpPr>
            <p:nvPr/>
          </p:nvCxnSpPr>
          <p:spPr>
            <a:xfrm rot="10800000" flipH="1">
              <a:off x="2272248" y="2623652"/>
              <a:ext cx="1382400" cy="1308300"/>
            </a:xfrm>
            <a:prstGeom prst="straightConnector1">
              <a:avLst/>
            </a:prstGeom>
            <a:noFill/>
            <a:ln w="9525" cap="flat" cmpd="sng">
              <a:solidFill>
                <a:srgbClr val="868686"/>
              </a:solidFill>
              <a:prstDash val="solid"/>
              <a:round/>
              <a:headEnd type="none" w="sm" len="sm"/>
              <a:tailEnd type="none" w="sm" len="sm"/>
            </a:ln>
          </p:spPr>
        </p:cxnSp>
        <p:cxnSp>
          <p:nvCxnSpPr>
            <p:cNvPr id="2298" name="Google Shape;2298;p26"/>
            <p:cNvCxnSpPr>
              <a:stCxn id="2238" idx="6"/>
              <a:endCxn id="2294" idx="2"/>
            </p:cNvCxnSpPr>
            <p:nvPr/>
          </p:nvCxnSpPr>
          <p:spPr>
            <a:xfrm rot="10800000" flipH="1">
              <a:off x="2264379" y="2623681"/>
              <a:ext cx="1390200" cy="1012800"/>
            </a:xfrm>
            <a:prstGeom prst="straightConnector1">
              <a:avLst/>
            </a:prstGeom>
            <a:noFill/>
            <a:ln w="9525" cap="flat" cmpd="sng">
              <a:solidFill>
                <a:srgbClr val="868686"/>
              </a:solidFill>
              <a:prstDash val="solid"/>
              <a:round/>
              <a:headEnd type="none" w="sm" len="sm"/>
              <a:tailEnd type="none" w="sm" len="sm"/>
            </a:ln>
          </p:spPr>
        </p:cxnSp>
        <p:cxnSp>
          <p:nvCxnSpPr>
            <p:cNvPr id="2299" name="Google Shape;2299;p26"/>
            <p:cNvCxnSpPr>
              <a:stCxn id="2240" idx="6"/>
              <a:endCxn id="2294" idx="2"/>
            </p:cNvCxnSpPr>
            <p:nvPr/>
          </p:nvCxnSpPr>
          <p:spPr>
            <a:xfrm rot="10800000" flipH="1">
              <a:off x="2264379" y="2623710"/>
              <a:ext cx="1390200" cy="717300"/>
            </a:xfrm>
            <a:prstGeom prst="straightConnector1">
              <a:avLst/>
            </a:prstGeom>
            <a:noFill/>
            <a:ln w="9525" cap="flat" cmpd="sng">
              <a:solidFill>
                <a:srgbClr val="868686"/>
              </a:solidFill>
              <a:prstDash val="solid"/>
              <a:round/>
              <a:headEnd type="none" w="sm" len="sm"/>
              <a:tailEnd type="none" w="sm" len="sm"/>
            </a:ln>
          </p:spPr>
        </p:cxnSp>
        <p:cxnSp>
          <p:nvCxnSpPr>
            <p:cNvPr id="2300" name="Google Shape;2300;p26"/>
            <p:cNvCxnSpPr>
              <a:stCxn id="2242" idx="6"/>
              <a:endCxn id="2294" idx="2"/>
            </p:cNvCxnSpPr>
            <p:nvPr/>
          </p:nvCxnSpPr>
          <p:spPr>
            <a:xfrm rot="10800000" flipH="1">
              <a:off x="2264378" y="2623738"/>
              <a:ext cx="1390200" cy="421800"/>
            </a:xfrm>
            <a:prstGeom prst="straightConnector1">
              <a:avLst/>
            </a:prstGeom>
            <a:noFill/>
            <a:ln w="9525" cap="flat" cmpd="sng">
              <a:solidFill>
                <a:srgbClr val="868686"/>
              </a:solidFill>
              <a:prstDash val="solid"/>
              <a:round/>
              <a:headEnd type="none" w="sm" len="sm"/>
              <a:tailEnd type="none" w="sm" len="sm"/>
            </a:ln>
          </p:spPr>
        </p:cxnSp>
        <p:cxnSp>
          <p:nvCxnSpPr>
            <p:cNvPr id="2301" name="Google Shape;2301;p26"/>
            <p:cNvCxnSpPr>
              <a:stCxn id="2244" idx="6"/>
              <a:endCxn id="2294" idx="2"/>
            </p:cNvCxnSpPr>
            <p:nvPr/>
          </p:nvCxnSpPr>
          <p:spPr>
            <a:xfrm rot="10800000" flipH="1">
              <a:off x="2264379" y="2623767"/>
              <a:ext cx="1390200" cy="126300"/>
            </a:xfrm>
            <a:prstGeom prst="straightConnector1">
              <a:avLst/>
            </a:prstGeom>
            <a:noFill/>
            <a:ln w="9525" cap="flat" cmpd="sng">
              <a:solidFill>
                <a:srgbClr val="868686"/>
              </a:solidFill>
              <a:prstDash val="solid"/>
              <a:round/>
              <a:headEnd type="none" w="sm" len="sm"/>
              <a:tailEnd type="none" w="sm" len="sm"/>
            </a:ln>
          </p:spPr>
        </p:cxnSp>
        <p:cxnSp>
          <p:nvCxnSpPr>
            <p:cNvPr id="2302" name="Google Shape;2302;p26"/>
            <p:cNvCxnSpPr>
              <a:stCxn id="2246" idx="6"/>
              <a:endCxn id="2294" idx="2"/>
            </p:cNvCxnSpPr>
            <p:nvPr/>
          </p:nvCxnSpPr>
          <p:spPr>
            <a:xfrm>
              <a:off x="2264378" y="2454596"/>
              <a:ext cx="1390200" cy="169200"/>
            </a:xfrm>
            <a:prstGeom prst="straightConnector1">
              <a:avLst/>
            </a:prstGeom>
            <a:noFill/>
            <a:ln w="9525" cap="flat" cmpd="sng">
              <a:solidFill>
                <a:srgbClr val="868686"/>
              </a:solidFill>
              <a:prstDash val="solid"/>
              <a:round/>
              <a:headEnd type="none" w="sm" len="sm"/>
              <a:tailEnd type="none" w="sm" len="sm"/>
            </a:ln>
          </p:spPr>
        </p:cxnSp>
        <p:cxnSp>
          <p:nvCxnSpPr>
            <p:cNvPr id="2303" name="Google Shape;2303;p26"/>
            <p:cNvCxnSpPr>
              <a:stCxn id="2248" idx="6"/>
              <a:endCxn id="2294" idx="2"/>
            </p:cNvCxnSpPr>
            <p:nvPr/>
          </p:nvCxnSpPr>
          <p:spPr>
            <a:xfrm>
              <a:off x="2264378" y="2159124"/>
              <a:ext cx="1390200" cy="464400"/>
            </a:xfrm>
            <a:prstGeom prst="straightConnector1">
              <a:avLst/>
            </a:prstGeom>
            <a:noFill/>
            <a:ln w="9525" cap="flat" cmpd="sng">
              <a:solidFill>
                <a:srgbClr val="868686"/>
              </a:solidFill>
              <a:prstDash val="solid"/>
              <a:round/>
              <a:headEnd type="none" w="sm" len="sm"/>
              <a:tailEnd type="none" w="sm" len="sm"/>
            </a:ln>
          </p:spPr>
        </p:cxnSp>
        <p:cxnSp>
          <p:nvCxnSpPr>
            <p:cNvPr id="2304" name="Google Shape;2304;p26"/>
            <p:cNvCxnSpPr>
              <a:stCxn id="2250" idx="6"/>
              <a:endCxn id="2294" idx="2"/>
            </p:cNvCxnSpPr>
            <p:nvPr/>
          </p:nvCxnSpPr>
          <p:spPr>
            <a:xfrm>
              <a:off x="2256509" y="1863653"/>
              <a:ext cx="1398300" cy="759900"/>
            </a:xfrm>
            <a:prstGeom prst="straightConnector1">
              <a:avLst/>
            </a:prstGeom>
            <a:noFill/>
            <a:ln w="9525" cap="flat" cmpd="sng">
              <a:solidFill>
                <a:srgbClr val="868686"/>
              </a:solidFill>
              <a:prstDash val="solid"/>
              <a:round/>
              <a:headEnd type="none" w="sm" len="sm"/>
              <a:tailEnd type="none" w="sm" len="sm"/>
            </a:ln>
          </p:spPr>
        </p:cxnSp>
        <p:cxnSp>
          <p:nvCxnSpPr>
            <p:cNvPr id="2305" name="Google Shape;2305;p26"/>
            <p:cNvCxnSpPr>
              <a:stCxn id="2252" idx="6"/>
              <a:endCxn id="2294" idx="2"/>
            </p:cNvCxnSpPr>
            <p:nvPr/>
          </p:nvCxnSpPr>
          <p:spPr>
            <a:xfrm>
              <a:off x="2256509" y="1568183"/>
              <a:ext cx="1398300" cy="1055400"/>
            </a:xfrm>
            <a:prstGeom prst="straightConnector1">
              <a:avLst/>
            </a:prstGeom>
            <a:noFill/>
            <a:ln w="9525" cap="flat" cmpd="sng">
              <a:solidFill>
                <a:srgbClr val="868686"/>
              </a:solidFill>
              <a:prstDash val="solid"/>
              <a:round/>
              <a:headEnd type="none" w="sm" len="sm"/>
              <a:tailEnd type="none" w="sm" len="sm"/>
            </a:ln>
          </p:spPr>
        </p:cxnSp>
        <p:cxnSp>
          <p:nvCxnSpPr>
            <p:cNvPr id="2306" name="Google Shape;2306;p26"/>
            <p:cNvCxnSpPr>
              <a:stCxn id="2229" idx="6"/>
              <a:endCxn id="2307" idx="2"/>
            </p:cNvCxnSpPr>
            <p:nvPr/>
          </p:nvCxnSpPr>
          <p:spPr>
            <a:xfrm rot="10800000" flipH="1">
              <a:off x="2272248" y="2209565"/>
              <a:ext cx="1382400" cy="2608800"/>
            </a:xfrm>
            <a:prstGeom prst="straightConnector1">
              <a:avLst/>
            </a:prstGeom>
            <a:noFill/>
            <a:ln w="9525" cap="flat" cmpd="sng">
              <a:solidFill>
                <a:srgbClr val="868686"/>
              </a:solidFill>
              <a:prstDash val="solid"/>
              <a:round/>
              <a:headEnd type="none" w="sm" len="sm"/>
              <a:tailEnd type="none" w="sm" len="sm"/>
            </a:ln>
          </p:spPr>
        </p:cxnSp>
        <p:cxnSp>
          <p:nvCxnSpPr>
            <p:cNvPr id="2308" name="Google Shape;2308;p26"/>
            <p:cNvCxnSpPr>
              <a:stCxn id="2232" idx="6"/>
              <a:endCxn id="2307" idx="2"/>
            </p:cNvCxnSpPr>
            <p:nvPr/>
          </p:nvCxnSpPr>
          <p:spPr>
            <a:xfrm rot="10800000" flipH="1">
              <a:off x="2272249" y="2209594"/>
              <a:ext cx="1382400" cy="2313300"/>
            </a:xfrm>
            <a:prstGeom prst="straightConnector1">
              <a:avLst/>
            </a:prstGeom>
            <a:noFill/>
            <a:ln w="9525" cap="flat" cmpd="sng">
              <a:solidFill>
                <a:srgbClr val="868686"/>
              </a:solidFill>
              <a:prstDash val="solid"/>
              <a:round/>
              <a:headEnd type="none" w="sm" len="sm"/>
              <a:tailEnd type="none" w="sm" len="sm"/>
            </a:ln>
          </p:spPr>
        </p:cxnSp>
        <p:cxnSp>
          <p:nvCxnSpPr>
            <p:cNvPr id="2309" name="Google Shape;2309;p26"/>
            <p:cNvCxnSpPr>
              <a:stCxn id="2234" idx="6"/>
              <a:endCxn id="2307" idx="2"/>
            </p:cNvCxnSpPr>
            <p:nvPr/>
          </p:nvCxnSpPr>
          <p:spPr>
            <a:xfrm rot="10800000" flipH="1">
              <a:off x="2272248" y="2209623"/>
              <a:ext cx="1382400" cy="2017800"/>
            </a:xfrm>
            <a:prstGeom prst="straightConnector1">
              <a:avLst/>
            </a:prstGeom>
            <a:noFill/>
            <a:ln w="9525" cap="flat" cmpd="sng">
              <a:solidFill>
                <a:srgbClr val="868686"/>
              </a:solidFill>
              <a:prstDash val="solid"/>
              <a:round/>
              <a:headEnd type="none" w="sm" len="sm"/>
              <a:tailEnd type="none" w="sm" len="sm"/>
            </a:ln>
          </p:spPr>
        </p:cxnSp>
        <p:cxnSp>
          <p:nvCxnSpPr>
            <p:cNvPr id="2310" name="Google Shape;2310;p26"/>
            <p:cNvCxnSpPr>
              <a:stCxn id="2236" idx="6"/>
              <a:endCxn id="2307" idx="2"/>
            </p:cNvCxnSpPr>
            <p:nvPr/>
          </p:nvCxnSpPr>
          <p:spPr>
            <a:xfrm rot="10800000" flipH="1">
              <a:off x="2272248" y="2209652"/>
              <a:ext cx="1382400" cy="1722300"/>
            </a:xfrm>
            <a:prstGeom prst="straightConnector1">
              <a:avLst/>
            </a:prstGeom>
            <a:noFill/>
            <a:ln w="9525" cap="flat" cmpd="sng">
              <a:solidFill>
                <a:srgbClr val="868686"/>
              </a:solidFill>
              <a:prstDash val="solid"/>
              <a:round/>
              <a:headEnd type="none" w="sm" len="sm"/>
              <a:tailEnd type="none" w="sm" len="sm"/>
            </a:ln>
          </p:spPr>
        </p:cxnSp>
        <p:cxnSp>
          <p:nvCxnSpPr>
            <p:cNvPr id="2311" name="Google Shape;2311;p26"/>
            <p:cNvCxnSpPr>
              <a:stCxn id="2238" idx="6"/>
              <a:endCxn id="2307" idx="2"/>
            </p:cNvCxnSpPr>
            <p:nvPr/>
          </p:nvCxnSpPr>
          <p:spPr>
            <a:xfrm rot="10800000" flipH="1">
              <a:off x="2264379" y="2209681"/>
              <a:ext cx="1390200" cy="1426800"/>
            </a:xfrm>
            <a:prstGeom prst="straightConnector1">
              <a:avLst/>
            </a:prstGeom>
            <a:noFill/>
            <a:ln w="9525" cap="flat" cmpd="sng">
              <a:solidFill>
                <a:srgbClr val="868686"/>
              </a:solidFill>
              <a:prstDash val="solid"/>
              <a:round/>
              <a:headEnd type="none" w="sm" len="sm"/>
              <a:tailEnd type="none" w="sm" len="sm"/>
            </a:ln>
          </p:spPr>
        </p:cxnSp>
        <p:cxnSp>
          <p:nvCxnSpPr>
            <p:cNvPr id="2312" name="Google Shape;2312;p26"/>
            <p:cNvCxnSpPr>
              <a:stCxn id="2240" idx="6"/>
              <a:endCxn id="2307" idx="2"/>
            </p:cNvCxnSpPr>
            <p:nvPr/>
          </p:nvCxnSpPr>
          <p:spPr>
            <a:xfrm rot="10800000" flipH="1">
              <a:off x="2264379" y="2209710"/>
              <a:ext cx="1390200" cy="1131300"/>
            </a:xfrm>
            <a:prstGeom prst="straightConnector1">
              <a:avLst/>
            </a:prstGeom>
            <a:noFill/>
            <a:ln w="9525" cap="flat" cmpd="sng">
              <a:solidFill>
                <a:srgbClr val="868686"/>
              </a:solidFill>
              <a:prstDash val="solid"/>
              <a:round/>
              <a:headEnd type="none" w="sm" len="sm"/>
              <a:tailEnd type="none" w="sm" len="sm"/>
            </a:ln>
          </p:spPr>
        </p:cxnSp>
        <p:cxnSp>
          <p:nvCxnSpPr>
            <p:cNvPr id="2313" name="Google Shape;2313;p26"/>
            <p:cNvCxnSpPr>
              <a:stCxn id="2242" idx="6"/>
              <a:endCxn id="2307" idx="2"/>
            </p:cNvCxnSpPr>
            <p:nvPr/>
          </p:nvCxnSpPr>
          <p:spPr>
            <a:xfrm rot="10800000" flipH="1">
              <a:off x="2264378" y="2209738"/>
              <a:ext cx="1390200" cy="835800"/>
            </a:xfrm>
            <a:prstGeom prst="straightConnector1">
              <a:avLst/>
            </a:prstGeom>
            <a:noFill/>
            <a:ln w="9525" cap="flat" cmpd="sng">
              <a:solidFill>
                <a:srgbClr val="868686"/>
              </a:solidFill>
              <a:prstDash val="solid"/>
              <a:round/>
              <a:headEnd type="none" w="sm" len="sm"/>
              <a:tailEnd type="none" w="sm" len="sm"/>
            </a:ln>
          </p:spPr>
        </p:cxnSp>
        <p:cxnSp>
          <p:nvCxnSpPr>
            <p:cNvPr id="2314" name="Google Shape;2314;p26"/>
            <p:cNvCxnSpPr>
              <a:stCxn id="2246" idx="6"/>
              <a:endCxn id="2307" idx="2"/>
            </p:cNvCxnSpPr>
            <p:nvPr/>
          </p:nvCxnSpPr>
          <p:spPr>
            <a:xfrm rot="10800000" flipH="1">
              <a:off x="2264378" y="2209796"/>
              <a:ext cx="1390200" cy="244800"/>
            </a:xfrm>
            <a:prstGeom prst="straightConnector1">
              <a:avLst/>
            </a:prstGeom>
            <a:noFill/>
            <a:ln w="9525" cap="flat" cmpd="sng">
              <a:solidFill>
                <a:srgbClr val="868686"/>
              </a:solidFill>
              <a:prstDash val="solid"/>
              <a:round/>
              <a:headEnd type="none" w="sm" len="sm"/>
              <a:tailEnd type="none" w="sm" len="sm"/>
            </a:ln>
          </p:spPr>
        </p:cxnSp>
        <p:cxnSp>
          <p:nvCxnSpPr>
            <p:cNvPr id="2315" name="Google Shape;2315;p26"/>
            <p:cNvCxnSpPr>
              <a:stCxn id="2248" idx="6"/>
              <a:endCxn id="2307" idx="2"/>
            </p:cNvCxnSpPr>
            <p:nvPr/>
          </p:nvCxnSpPr>
          <p:spPr>
            <a:xfrm>
              <a:off x="2264378" y="2159124"/>
              <a:ext cx="1390200" cy="50700"/>
            </a:xfrm>
            <a:prstGeom prst="straightConnector1">
              <a:avLst/>
            </a:prstGeom>
            <a:noFill/>
            <a:ln w="9525" cap="flat" cmpd="sng">
              <a:solidFill>
                <a:srgbClr val="868686"/>
              </a:solidFill>
              <a:prstDash val="solid"/>
              <a:round/>
              <a:headEnd type="none" w="sm" len="sm"/>
              <a:tailEnd type="none" w="sm" len="sm"/>
            </a:ln>
          </p:spPr>
        </p:cxnSp>
        <p:cxnSp>
          <p:nvCxnSpPr>
            <p:cNvPr id="2316" name="Google Shape;2316;p26"/>
            <p:cNvCxnSpPr>
              <a:stCxn id="2250" idx="6"/>
              <a:endCxn id="2307" idx="2"/>
            </p:cNvCxnSpPr>
            <p:nvPr/>
          </p:nvCxnSpPr>
          <p:spPr>
            <a:xfrm>
              <a:off x="2256509" y="1863653"/>
              <a:ext cx="1398300" cy="345900"/>
            </a:xfrm>
            <a:prstGeom prst="straightConnector1">
              <a:avLst/>
            </a:prstGeom>
            <a:noFill/>
            <a:ln w="9525" cap="flat" cmpd="sng">
              <a:solidFill>
                <a:srgbClr val="868686"/>
              </a:solidFill>
              <a:prstDash val="solid"/>
              <a:round/>
              <a:headEnd type="none" w="sm" len="sm"/>
              <a:tailEnd type="none" w="sm" len="sm"/>
            </a:ln>
          </p:spPr>
        </p:cxnSp>
        <p:cxnSp>
          <p:nvCxnSpPr>
            <p:cNvPr id="2317" name="Google Shape;2317;p26"/>
            <p:cNvCxnSpPr>
              <a:stCxn id="2252" idx="6"/>
              <a:endCxn id="2307" idx="2"/>
            </p:cNvCxnSpPr>
            <p:nvPr/>
          </p:nvCxnSpPr>
          <p:spPr>
            <a:xfrm>
              <a:off x="2256509" y="1568183"/>
              <a:ext cx="1398300" cy="641400"/>
            </a:xfrm>
            <a:prstGeom prst="straightConnector1">
              <a:avLst/>
            </a:prstGeom>
            <a:noFill/>
            <a:ln w="9525" cap="flat" cmpd="sng">
              <a:solidFill>
                <a:srgbClr val="868686"/>
              </a:solidFill>
              <a:prstDash val="solid"/>
              <a:round/>
              <a:headEnd type="none" w="sm" len="sm"/>
              <a:tailEnd type="none" w="sm" len="sm"/>
            </a:ln>
          </p:spPr>
        </p:cxnSp>
        <p:sp>
          <p:nvSpPr>
            <p:cNvPr id="2229" name="Google Shape;2229;p26"/>
            <p:cNvSpPr/>
            <p:nvPr/>
          </p:nvSpPr>
          <p:spPr>
            <a:xfrm>
              <a:off x="2006828" y="470349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32" name="Google Shape;2232;p26"/>
            <p:cNvSpPr/>
            <p:nvPr/>
          </p:nvSpPr>
          <p:spPr>
            <a:xfrm>
              <a:off x="2006830" y="4408025"/>
              <a:ext cx="265419" cy="22973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34" name="Google Shape;2234;p26"/>
            <p:cNvSpPr/>
            <p:nvPr/>
          </p:nvSpPr>
          <p:spPr>
            <a:xfrm>
              <a:off x="2006828" y="411255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36" name="Google Shape;2236;p26"/>
            <p:cNvSpPr/>
            <p:nvPr/>
          </p:nvSpPr>
          <p:spPr>
            <a:xfrm>
              <a:off x="2006828" y="3817082"/>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38" name="Google Shape;2238;p26"/>
            <p:cNvSpPr/>
            <p:nvPr/>
          </p:nvSpPr>
          <p:spPr>
            <a:xfrm>
              <a:off x="1998959" y="3521611"/>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40" name="Google Shape;2240;p26"/>
            <p:cNvSpPr/>
            <p:nvPr/>
          </p:nvSpPr>
          <p:spPr>
            <a:xfrm>
              <a:off x="1998959" y="3226140"/>
              <a:ext cx="265420" cy="229739"/>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42" name="Google Shape;2242;p26"/>
            <p:cNvSpPr/>
            <p:nvPr/>
          </p:nvSpPr>
          <p:spPr>
            <a:xfrm>
              <a:off x="1998958" y="2930668"/>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44" name="Google Shape;2244;p26"/>
            <p:cNvSpPr/>
            <p:nvPr/>
          </p:nvSpPr>
          <p:spPr>
            <a:xfrm>
              <a:off x="1998960" y="2635198"/>
              <a:ext cx="265419" cy="22973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46" name="Google Shape;2246;p26"/>
            <p:cNvSpPr/>
            <p:nvPr/>
          </p:nvSpPr>
          <p:spPr>
            <a:xfrm>
              <a:off x="1998958" y="2339726"/>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48" name="Google Shape;2248;p26"/>
            <p:cNvSpPr/>
            <p:nvPr/>
          </p:nvSpPr>
          <p:spPr>
            <a:xfrm>
              <a:off x="1998958" y="2044254"/>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50" name="Google Shape;2250;p26"/>
            <p:cNvSpPr/>
            <p:nvPr/>
          </p:nvSpPr>
          <p:spPr>
            <a:xfrm>
              <a:off x="1991089" y="174878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52" name="Google Shape;2252;p26"/>
            <p:cNvSpPr/>
            <p:nvPr/>
          </p:nvSpPr>
          <p:spPr>
            <a:xfrm>
              <a:off x="1991089" y="1453314"/>
              <a:ext cx="265420" cy="229739"/>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2318" name="Google Shape;2318;p26"/>
            <p:cNvCxnSpPr>
              <a:stCxn id="2244" idx="6"/>
              <a:endCxn id="2307" idx="2"/>
            </p:cNvCxnSpPr>
            <p:nvPr/>
          </p:nvCxnSpPr>
          <p:spPr>
            <a:xfrm rot="10800000" flipH="1">
              <a:off x="2264379" y="2209767"/>
              <a:ext cx="1390200" cy="540300"/>
            </a:xfrm>
            <a:prstGeom prst="straightConnector1">
              <a:avLst/>
            </a:prstGeom>
            <a:noFill/>
            <a:ln w="9525" cap="flat" cmpd="sng">
              <a:solidFill>
                <a:srgbClr val="868686"/>
              </a:solidFill>
              <a:prstDash val="solid"/>
              <a:round/>
              <a:headEnd type="none" w="sm" len="sm"/>
              <a:tailEnd type="none" w="sm" len="sm"/>
            </a:ln>
          </p:spPr>
        </p:cxnSp>
        <p:sp>
          <p:nvSpPr>
            <p:cNvPr id="2230" name="Google Shape;2230;p26"/>
            <p:cNvSpPr/>
            <p:nvPr/>
          </p:nvSpPr>
          <p:spPr>
            <a:xfrm>
              <a:off x="3654684" y="4164676"/>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54" name="Google Shape;2254;p26"/>
            <p:cNvSpPr/>
            <p:nvPr/>
          </p:nvSpPr>
          <p:spPr>
            <a:xfrm>
              <a:off x="3654684" y="3750706"/>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67" name="Google Shape;2267;p26"/>
            <p:cNvSpPr/>
            <p:nvPr/>
          </p:nvSpPr>
          <p:spPr>
            <a:xfrm>
              <a:off x="3654684" y="3336736"/>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80" name="Google Shape;2280;p26"/>
            <p:cNvSpPr/>
            <p:nvPr/>
          </p:nvSpPr>
          <p:spPr>
            <a:xfrm>
              <a:off x="3654684" y="2922766"/>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294" name="Google Shape;2294;p26"/>
            <p:cNvSpPr/>
            <p:nvPr/>
          </p:nvSpPr>
          <p:spPr>
            <a:xfrm>
              <a:off x="3654684" y="2508796"/>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07" name="Google Shape;2307;p26"/>
            <p:cNvSpPr/>
            <p:nvPr/>
          </p:nvSpPr>
          <p:spPr>
            <a:xfrm>
              <a:off x="3654684" y="2094826"/>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19" name="Google Shape;2319;p26"/>
            <p:cNvSpPr/>
            <p:nvPr/>
          </p:nvSpPr>
          <p:spPr>
            <a:xfrm>
              <a:off x="4618048" y="3291871"/>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20" name="Google Shape;2320;p26"/>
            <p:cNvSpPr/>
            <p:nvPr/>
          </p:nvSpPr>
          <p:spPr>
            <a:xfrm>
              <a:off x="4618048" y="2877901"/>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2321" name="Google Shape;2321;p26"/>
            <p:cNvCxnSpPr>
              <a:stCxn id="2307" idx="6"/>
              <a:endCxn id="2320" idx="2"/>
            </p:cNvCxnSpPr>
            <p:nvPr/>
          </p:nvCxnSpPr>
          <p:spPr>
            <a:xfrm>
              <a:off x="3920104" y="2209696"/>
              <a:ext cx="697800" cy="783000"/>
            </a:xfrm>
            <a:prstGeom prst="straightConnector1">
              <a:avLst/>
            </a:prstGeom>
            <a:noFill/>
            <a:ln w="9525" cap="flat" cmpd="sng">
              <a:solidFill>
                <a:srgbClr val="868686"/>
              </a:solidFill>
              <a:prstDash val="solid"/>
              <a:round/>
              <a:headEnd type="none" w="sm" len="sm"/>
              <a:tailEnd type="none" w="sm" len="sm"/>
            </a:ln>
          </p:spPr>
        </p:cxnSp>
        <p:cxnSp>
          <p:nvCxnSpPr>
            <p:cNvPr id="2322" name="Google Shape;2322;p26"/>
            <p:cNvCxnSpPr>
              <a:stCxn id="2294" idx="6"/>
              <a:endCxn id="2320" idx="2"/>
            </p:cNvCxnSpPr>
            <p:nvPr/>
          </p:nvCxnSpPr>
          <p:spPr>
            <a:xfrm>
              <a:off x="3920104" y="2623666"/>
              <a:ext cx="697800" cy="369000"/>
            </a:xfrm>
            <a:prstGeom prst="straightConnector1">
              <a:avLst/>
            </a:prstGeom>
            <a:noFill/>
            <a:ln w="9525" cap="flat" cmpd="sng">
              <a:solidFill>
                <a:srgbClr val="868686"/>
              </a:solidFill>
              <a:prstDash val="solid"/>
              <a:round/>
              <a:headEnd type="none" w="sm" len="sm"/>
              <a:tailEnd type="none" w="sm" len="sm"/>
            </a:ln>
          </p:spPr>
        </p:cxnSp>
        <p:cxnSp>
          <p:nvCxnSpPr>
            <p:cNvPr id="2323" name="Google Shape;2323;p26"/>
            <p:cNvCxnSpPr>
              <a:stCxn id="2280" idx="6"/>
              <a:endCxn id="2320" idx="2"/>
            </p:cNvCxnSpPr>
            <p:nvPr/>
          </p:nvCxnSpPr>
          <p:spPr>
            <a:xfrm rot="10800000" flipH="1">
              <a:off x="3920104" y="2992636"/>
              <a:ext cx="697800" cy="45000"/>
            </a:xfrm>
            <a:prstGeom prst="straightConnector1">
              <a:avLst/>
            </a:prstGeom>
            <a:noFill/>
            <a:ln w="9525" cap="flat" cmpd="sng">
              <a:solidFill>
                <a:srgbClr val="868686"/>
              </a:solidFill>
              <a:prstDash val="solid"/>
              <a:round/>
              <a:headEnd type="none" w="sm" len="sm"/>
              <a:tailEnd type="none" w="sm" len="sm"/>
            </a:ln>
          </p:spPr>
        </p:cxnSp>
        <p:cxnSp>
          <p:nvCxnSpPr>
            <p:cNvPr id="2324" name="Google Shape;2324;p26"/>
            <p:cNvCxnSpPr>
              <a:stCxn id="2267" idx="6"/>
              <a:endCxn id="2320" idx="2"/>
            </p:cNvCxnSpPr>
            <p:nvPr/>
          </p:nvCxnSpPr>
          <p:spPr>
            <a:xfrm rot="10800000" flipH="1">
              <a:off x="3920104" y="2992906"/>
              <a:ext cx="697800" cy="458700"/>
            </a:xfrm>
            <a:prstGeom prst="straightConnector1">
              <a:avLst/>
            </a:prstGeom>
            <a:noFill/>
            <a:ln w="9525" cap="flat" cmpd="sng">
              <a:solidFill>
                <a:srgbClr val="868686"/>
              </a:solidFill>
              <a:prstDash val="solid"/>
              <a:round/>
              <a:headEnd type="none" w="sm" len="sm"/>
              <a:tailEnd type="none" w="sm" len="sm"/>
            </a:ln>
          </p:spPr>
        </p:cxnSp>
        <p:cxnSp>
          <p:nvCxnSpPr>
            <p:cNvPr id="2325" name="Google Shape;2325;p26"/>
            <p:cNvCxnSpPr>
              <a:stCxn id="2254" idx="6"/>
              <a:endCxn id="2320" idx="2"/>
            </p:cNvCxnSpPr>
            <p:nvPr/>
          </p:nvCxnSpPr>
          <p:spPr>
            <a:xfrm rot="10800000" flipH="1">
              <a:off x="3920104" y="2992876"/>
              <a:ext cx="697800" cy="872700"/>
            </a:xfrm>
            <a:prstGeom prst="straightConnector1">
              <a:avLst/>
            </a:prstGeom>
            <a:noFill/>
            <a:ln w="9525" cap="flat" cmpd="sng">
              <a:solidFill>
                <a:srgbClr val="868686"/>
              </a:solidFill>
              <a:prstDash val="solid"/>
              <a:round/>
              <a:headEnd type="none" w="sm" len="sm"/>
              <a:tailEnd type="none" w="sm" len="sm"/>
            </a:ln>
          </p:spPr>
        </p:cxnSp>
        <p:cxnSp>
          <p:nvCxnSpPr>
            <p:cNvPr id="2326" name="Google Shape;2326;p26"/>
            <p:cNvCxnSpPr>
              <a:stCxn id="2230" idx="6"/>
              <a:endCxn id="2320" idx="2"/>
            </p:cNvCxnSpPr>
            <p:nvPr/>
          </p:nvCxnSpPr>
          <p:spPr>
            <a:xfrm rot="10800000" flipH="1">
              <a:off x="3920104" y="2992846"/>
              <a:ext cx="697800" cy="1286700"/>
            </a:xfrm>
            <a:prstGeom prst="straightConnector1">
              <a:avLst/>
            </a:prstGeom>
            <a:noFill/>
            <a:ln w="9525" cap="flat" cmpd="sng">
              <a:solidFill>
                <a:srgbClr val="868686"/>
              </a:solidFill>
              <a:prstDash val="solid"/>
              <a:round/>
              <a:headEnd type="none" w="sm" len="sm"/>
              <a:tailEnd type="none" w="sm" len="sm"/>
            </a:ln>
          </p:spPr>
        </p:cxnSp>
        <p:cxnSp>
          <p:nvCxnSpPr>
            <p:cNvPr id="2327" name="Google Shape;2327;p26"/>
            <p:cNvCxnSpPr>
              <a:stCxn id="2307" idx="6"/>
              <a:endCxn id="2319" idx="2"/>
            </p:cNvCxnSpPr>
            <p:nvPr/>
          </p:nvCxnSpPr>
          <p:spPr>
            <a:xfrm>
              <a:off x="3920104" y="2209696"/>
              <a:ext cx="697800" cy="1197000"/>
            </a:xfrm>
            <a:prstGeom prst="straightConnector1">
              <a:avLst/>
            </a:prstGeom>
            <a:noFill/>
            <a:ln w="9525" cap="flat" cmpd="sng">
              <a:solidFill>
                <a:srgbClr val="868686"/>
              </a:solidFill>
              <a:prstDash val="solid"/>
              <a:round/>
              <a:headEnd type="none" w="sm" len="sm"/>
              <a:tailEnd type="none" w="sm" len="sm"/>
            </a:ln>
          </p:spPr>
        </p:cxnSp>
        <p:cxnSp>
          <p:nvCxnSpPr>
            <p:cNvPr id="2328" name="Google Shape;2328;p26"/>
            <p:cNvCxnSpPr>
              <a:stCxn id="2294" idx="6"/>
              <a:endCxn id="2319" idx="2"/>
            </p:cNvCxnSpPr>
            <p:nvPr/>
          </p:nvCxnSpPr>
          <p:spPr>
            <a:xfrm>
              <a:off x="3920104" y="2623666"/>
              <a:ext cx="697800" cy="783000"/>
            </a:xfrm>
            <a:prstGeom prst="straightConnector1">
              <a:avLst/>
            </a:prstGeom>
            <a:noFill/>
            <a:ln w="9525" cap="flat" cmpd="sng">
              <a:solidFill>
                <a:srgbClr val="868686"/>
              </a:solidFill>
              <a:prstDash val="solid"/>
              <a:round/>
              <a:headEnd type="none" w="sm" len="sm"/>
              <a:tailEnd type="none" w="sm" len="sm"/>
            </a:ln>
          </p:spPr>
        </p:cxnSp>
        <p:cxnSp>
          <p:nvCxnSpPr>
            <p:cNvPr id="2329" name="Google Shape;2329;p26"/>
            <p:cNvCxnSpPr>
              <a:stCxn id="2280" idx="6"/>
              <a:endCxn id="2319" idx="2"/>
            </p:cNvCxnSpPr>
            <p:nvPr/>
          </p:nvCxnSpPr>
          <p:spPr>
            <a:xfrm>
              <a:off x="3920104" y="3037636"/>
              <a:ext cx="697800" cy="369000"/>
            </a:xfrm>
            <a:prstGeom prst="straightConnector1">
              <a:avLst/>
            </a:prstGeom>
            <a:noFill/>
            <a:ln w="9525" cap="flat" cmpd="sng">
              <a:solidFill>
                <a:srgbClr val="868686"/>
              </a:solidFill>
              <a:prstDash val="solid"/>
              <a:round/>
              <a:headEnd type="none" w="sm" len="sm"/>
              <a:tailEnd type="none" w="sm" len="sm"/>
            </a:ln>
          </p:spPr>
        </p:cxnSp>
        <p:cxnSp>
          <p:nvCxnSpPr>
            <p:cNvPr id="2330" name="Google Shape;2330;p26"/>
            <p:cNvCxnSpPr>
              <a:stCxn id="2267" idx="6"/>
              <a:endCxn id="2319" idx="2"/>
            </p:cNvCxnSpPr>
            <p:nvPr/>
          </p:nvCxnSpPr>
          <p:spPr>
            <a:xfrm rot="10800000" flipH="1">
              <a:off x="3920104" y="3406606"/>
              <a:ext cx="697800" cy="45000"/>
            </a:xfrm>
            <a:prstGeom prst="straightConnector1">
              <a:avLst/>
            </a:prstGeom>
            <a:noFill/>
            <a:ln w="9525" cap="flat" cmpd="sng">
              <a:solidFill>
                <a:srgbClr val="868686"/>
              </a:solidFill>
              <a:prstDash val="solid"/>
              <a:round/>
              <a:headEnd type="none" w="sm" len="sm"/>
              <a:tailEnd type="none" w="sm" len="sm"/>
            </a:ln>
          </p:spPr>
        </p:cxnSp>
        <p:cxnSp>
          <p:nvCxnSpPr>
            <p:cNvPr id="2331" name="Google Shape;2331;p26"/>
            <p:cNvCxnSpPr>
              <a:stCxn id="2254" idx="6"/>
              <a:endCxn id="2319" idx="2"/>
            </p:cNvCxnSpPr>
            <p:nvPr/>
          </p:nvCxnSpPr>
          <p:spPr>
            <a:xfrm rot="10800000" flipH="1">
              <a:off x="3920104" y="3406876"/>
              <a:ext cx="697800" cy="458700"/>
            </a:xfrm>
            <a:prstGeom prst="straightConnector1">
              <a:avLst/>
            </a:prstGeom>
            <a:noFill/>
            <a:ln w="9525" cap="flat" cmpd="sng">
              <a:solidFill>
                <a:srgbClr val="868686"/>
              </a:solidFill>
              <a:prstDash val="solid"/>
              <a:round/>
              <a:headEnd type="none" w="sm" len="sm"/>
              <a:tailEnd type="none" w="sm" len="sm"/>
            </a:ln>
          </p:spPr>
        </p:cxnSp>
        <p:cxnSp>
          <p:nvCxnSpPr>
            <p:cNvPr id="2332" name="Google Shape;2332;p26"/>
            <p:cNvCxnSpPr>
              <a:stCxn id="2230" idx="6"/>
              <a:endCxn id="2319" idx="2"/>
            </p:cNvCxnSpPr>
            <p:nvPr/>
          </p:nvCxnSpPr>
          <p:spPr>
            <a:xfrm rot="10800000" flipH="1">
              <a:off x="3920104" y="3406846"/>
              <a:ext cx="697800" cy="872700"/>
            </a:xfrm>
            <a:prstGeom prst="straightConnector1">
              <a:avLst/>
            </a:prstGeom>
            <a:noFill/>
            <a:ln w="9525" cap="flat" cmpd="sng">
              <a:solidFill>
                <a:srgbClr val="868686"/>
              </a:solidFill>
              <a:prstDash val="solid"/>
              <a:round/>
              <a:headEnd type="none" w="sm" len="sm"/>
              <a:tailEnd type="none" w="sm" len="sm"/>
            </a:ln>
          </p:spPr>
        </p:cxnSp>
      </p:grpSp>
      <p:graphicFrame>
        <p:nvGraphicFramePr>
          <p:cNvPr id="2333" name="Google Shape;2333;p26"/>
          <p:cNvGraphicFramePr/>
          <p:nvPr>
            <p:extLst>
              <p:ext uri="{D42A27DB-BD31-4B8C-83A1-F6EECF244321}">
                <p14:modId xmlns:p14="http://schemas.microsoft.com/office/powerpoint/2010/main" val="744374747"/>
              </p:ext>
            </p:extLst>
          </p:nvPr>
        </p:nvGraphicFramePr>
        <p:xfrm>
          <a:off x="1097264" y="1487108"/>
          <a:ext cx="470000" cy="3469500"/>
        </p:xfrm>
        <a:graphic>
          <a:graphicData uri="http://schemas.openxmlformats.org/drawingml/2006/table">
            <a:tbl>
              <a:tblPr firstRow="1" bandRow="1">
                <a:noFill/>
                <a:tableStyleId>{F5CE80F7-09E0-46E4-8B53-46681FA3A45F}</a:tableStyleId>
              </a:tblPr>
              <a:tblGrid>
                <a:gridCol w="470000">
                  <a:extLst>
                    <a:ext uri="{9D8B030D-6E8A-4147-A177-3AD203B41FA5}">
                      <a16:colId xmlns:a16="http://schemas.microsoft.com/office/drawing/2014/main" val="20000"/>
                    </a:ext>
                  </a:extLst>
                </a:gridCol>
              </a:tblGrid>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0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A5A5A5"/>
                    </a:solidFill>
                  </a:tcPr>
                </a:tc>
                <a:extLst>
                  <a:ext uri="{0D108BD9-81ED-4DB2-BD59-A6C34878D82A}">
                    <a16:rowId xmlns:a16="http://schemas.microsoft.com/office/drawing/2014/main" val="10001"/>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868686"/>
                    </a:solidFill>
                  </a:tcPr>
                </a:tc>
                <a:extLst>
                  <a:ext uri="{0D108BD9-81ED-4DB2-BD59-A6C34878D82A}">
                    <a16:rowId xmlns:a16="http://schemas.microsoft.com/office/drawing/2014/main" val="10003"/>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2F2F2"/>
                    </a:solidFill>
                  </a:tcPr>
                </a:tc>
                <a:extLst>
                  <a:ext uri="{0D108BD9-81ED-4DB2-BD59-A6C34878D82A}">
                    <a16:rowId xmlns:a16="http://schemas.microsoft.com/office/drawing/2014/main" val="10004"/>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5"/>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D8D8D8"/>
                    </a:solidFill>
                  </a:tcPr>
                </a:tc>
                <a:extLst>
                  <a:ext uri="{0D108BD9-81ED-4DB2-BD59-A6C34878D82A}">
                    <a16:rowId xmlns:a16="http://schemas.microsoft.com/office/drawing/2014/main" val="10006"/>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7"/>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0E0E0"/>
                    </a:solidFill>
                  </a:tcPr>
                </a:tc>
                <a:extLst>
                  <a:ext uri="{0D108BD9-81ED-4DB2-BD59-A6C34878D82A}">
                    <a16:rowId xmlns:a16="http://schemas.microsoft.com/office/drawing/2014/main" val="10008"/>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595959"/>
                    </a:solidFill>
                  </a:tcPr>
                </a:tc>
                <a:extLst>
                  <a:ext uri="{0D108BD9-81ED-4DB2-BD59-A6C34878D82A}">
                    <a16:rowId xmlns:a16="http://schemas.microsoft.com/office/drawing/2014/main" val="10009"/>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262626"/>
                    </a:solidFill>
                  </a:tcPr>
                </a:tc>
                <a:extLst>
                  <a:ext uri="{0D108BD9-81ED-4DB2-BD59-A6C34878D82A}">
                    <a16:rowId xmlns:a16="http://schemas.microsoft.com/office/drawing/2014/main" val="10010"/>
                  </a:ext>
                </a:extLst>
              </a:tr>
              <a:tr h="289125">
                <a:tc>
                  <a:txBody>
                    <a:bodyPr/>
                    <a:lstStyle/>
                    <a:p>
                      <a:pPr marL="0" marR="0" lvl="0" indent="0" algn="l" rtl="0">
                        <a:lnSpc>
                          <a:spcPct val="100000"/>
                        </a:lnSpc>
                        <a:spcBef>
                          <a:spcPts val="0"/>
                        </a:spcBef>
                        <a:spcAft>
                          <a:spcPts val="0"/>
                        </a:spcAft>
                        <a:buClr>
                          <a:srgbClr val="000000"/>
                        </a:buClr>
                        <a:buSzPts val="400"/>
                        <a:buFont typeface="Arial"/>
                        <a:buNone/>
                      </a:pPr>
                      <a:endParaRPr lang="zh-CN" altLang="en-US" sz="400" u="none" strike="noStrike" cap="none" dirty="0">
                        <a:latin typeface="Trebuchet MS"/>
                        <a:ea typeface="Trebuchet MS"/>
                        <a:cs typeface="Trebuchet MS"/>
                        <a:sym typeface="Trebuchet MS"/>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3F3F3F"/>
                    </a:solidFill>
                  </a:tcPr>
                </a:tc>
                <a:extLst>
                  <a:ext uri="{0D108BD9-81ED-4DB2-BD59-A6C34878D82A}">
                    <a16:rowId xmlns:a16="http://schemas.microsoft.com/office/drawing/2014/main" val="10011"/>
                  </a:ext>
                </a:extLst>
              </a:tr>
            </a:tbl>
          </a:graphicData>
        </a:graphic>
      </p:graphicFrame>
      <p:grpSp>
        <p:nvGrpSpPr>
          <p:cNvPr id="2334" name="Google Shape;2334;p26"/>
          <p:cNvGrpSpPr/>
          <p:nvPr/>
        </p:nvGrpSpPr>
        <p:grpSpPr>
          <a:xfrm>
            <a:off x="5955760" y="1476410"/>
            <a:ext cx="3060476" cy="3479921"/>
            <a:chOff x="5869966" y="1406753"/>
            <a:chExt cx="3060476" cy="3479921"/>
          </a:xfrm>
        </p:grpSpPr>
        <p:cxnSp>
          <p:nvCxnSpPr>
            <p:cNvPr id="2335" name="Google Shape;2335;p26"/>
            <p:cNvCxnSpPr>
              <a:stCxn id="2336" idx="6"/>
              <a:endCxn id="2337" idx="6"/>
            </p:cNvCxnSpPr>
            <p:nvPr/>
          </p:nvCxnSpPr>
          <p:spPr>
            <a:xfrm rot="10800000">
              <a:off x="7260282" y="4233004"/>
              <a:ext cx="1389000" cy="538800"/>
            </a:xfrm>
            <a:prstGeom prst="straightConnector1">
              <a:avLst/>
            </a:prstGeom>
            <a:noFill/>
            <a:ln w="9525" cap="flat" cmpd="sng">
              <a:solidFill>
                <a:srgbClr val="868686"/>
              </a:solidFill>
              <a:prstDash val="solid"/>
              <a:round/>
              <a:headEnd type="none" w="sm" len="sm"/>
              <a:tailEnd type="none" w="sm" len="sm"/>
            </a:ln>
          </p:spPr>
        </p:cxnSp>
        <p:cxnSp>
          <p:nvCxnSpPr>
            <p:cNvPr id="2338" name="Google Shape;2338;p26"/>
            <p:cNvCxnSpPr>
              <a:stCxn id="2339" idx="6"/>
              <a:endCxn id="2337" idx="6"/>
            </p:cNvCxnSpPr>
            <p:nvPr/>
          </p:nvCxnSpPr>
          <p:spPr>
            <a:xfrm rot="10800000">
              <a:off x="7260282" y="4233033"/>
              <a:ext cx="1389000" cy="243300"/>
            </a:xfrm>
            <a:prstGeom prst="straightConnector1">
              <a:avLst/>
            </a:prstGeom>
            <a:noFill/>
            <a:ln w="9525" cap="flat" cmpd="sng">
              <a:solidFill>
                <a:srgbClr val="868686"/>
              </a:solidFill>
              <a:prstDash val="solid"/>
              <a:round/>
              <a:headEnd type="none" w="sm" len="sm"/>
              <a:tailEnd type="none" w="sm" len="sm"/>
            </a:ln>
          </p:spPr>
        </p:cxnSp>
        <p:cxnSp>
          <p:nvCxnSpPr>
            <p:cNvPr id="2340" name="Google Shape;2340;p26"/>
            <p:cNvCxnSpPr>
              <a:stCxn id="2341" idx="6"/>
              <a:endCxn id="2337" idx="6"/>
            </p:cNvCxnSpPr>
            <p:nvPr/>
          </p:nvCxnSpPr>
          <p:spPr>
            <a:xfrm flipH="1">
              <a:off x="7260282" y="4180862"/>
              <a:ext cx="1389000" cy="52200"/>
            </a:xfrm>
            <a:prstGeom prst="straightConnector1">
              <a:avLst/>
            </a:prstGeom>
            <a:noFill/>
            <a:ln w="9525" cap="flat" cmpd="sng">
              <a:solidFill>
                <a:srgbClr val="868686"/>
              </a:solidFill>
              <a:prstDash val="solid"/>
              <a:round/>
              <a:headEnd type="none" w="sm" len="sm"/>
              <a:tailEnd type="none" w="sm" len="sm"/>
            </a:ln>
          </p:spPr>
        </p:cxnSp>
        <p:cxnSp>
          <p:nvCxnSpPr>
            <p:cNvPr id="2342" name="Google Shape;2342;p26"/>
            <p:cNvCxnSpPr>
              <a:stCxn id="2343" idx="6"/>
              <a:endCxn id="2337" idx="6"/>
            </p:cNvCxnSpPr>
            <p:nvPr/>
          </p:nvCxnSpPr>
          <p:spPr>
            <a:xfrm flipH="1">
              <a:off x="7260282" y="3885391"/>
              <a:ext cx="1389000" cy="347700"/>
            </a:xfrm>
            <a:prstGeom prst="straightConnector1">
              <a:avLst/>
            </a:prstGeom>
            <a:noFill/>
            <a:ln w="9525" cap="flat" cmpd="sng">
              <a:solidFill>
                <a:srgbClr val="868686"/>
              </a:solidFill>
              <a:prstDash val="solid"/>
              <a:round/>
              <a:headEnd type="none" w="sm" len="sm"/>
              <a:tailEnd type="none" w="sm" len="sm"/>
            </a:ln>
          </p:spPr>
        </p:cxnSp>
        <p:cxnSp>
          <p:nvCxnSpPr>
            <p:cNvPr id="2344" name="Google Shape;2344;p26"/>
            <p:cNvCxnSpPr>
              <a:stCxn id="2345" idx="6"/>
              <a:endCxn id="2337" idx="6"/>
            </p:cNvCxnSpPr>
            <p:nvPr/>
          </p:nvCxnSpPr>
          <p:spPr>
            <a:xfrm flipH="1">
              <a:off x="7260352" y="3589920"/>
              <a:ext cx="1396800" cy="643200"/>
            </a:xfrm>
            <a:prstGeom prst="straightConnector1">
              <a:avLst/>
            </a:prstGeom>
            <a:noFill/>
            <a:ln w="9525" cap="flat" cmpd="sng">
              <a:solidFill>
                <a:srgbClr val="868686"/>
              </a:solidFill>
              <a:prstDash val="solid"/>
              <a:round/>
              <a:headEnd type="none" w="sm" len="sm"/>
              <a:tailEnd type="none" w="sm" len="sm"/>
            </a:ln>
          </p:spPr>
        </p:cxnSp>
        <p:cxnSp>
          <p:nvCxnSpPr>
            <p:cNvPr id="2346" name="Google Shape;2346;p26"/>
            <p:cNvCxnSpPr>
              <a:stCxn id="2347" idx="6"/>
              <a:endCxn id="2337" idx="6"/>
            </p:cNvCxnSpPr>
            <p:nvPr/>
          </p:nvCxnSpPr>
          <p:spPr>
            <a:xfrm flipH="1">
              <a:off x="7260353" y="3294448"/>
              <a:ext cx="1396800" cy="938400"/>
            </a:xfrm>
            <a:prstGeom prst="straightConnector1">
              <a:avLst/>
            </a:prstGeom>
            <a:noFill/>
            <a:ln w="9525" cap="flat" cmpd="sng">
              <a:solidFill>
                <a:srgbClr val="868686"/>
              </a:solidFill>
              <a:prstDash val="solid"/>
              <a:round/>
              <a:headEnd type="none" w="sm" len="sm"/>
              <a:tailEnd type="none" w="sm" len="sm"/>
            </a:ln>
          </p:spPr>
        </p:cxnSp>
        <p:cxnSp>
          <p:nvCxnSpPr>
            <p:cNvPr id="2348" name="Google Shape;2348;p26"/>
            <p:cNvCxnSpPr>
              <a:stCxn id="2349" idx="6"/>
              <a:endCxn id="2337" idx="6"/>
            </p:cNvCxnSpPr>
            <p:nvPr/>
          </p:nvCxnSpPr>
          <p:spPr>
            <a:xfrm flipH="1">
              <a:off x="7260353" y="2998977"/>
              <a:ext cx="1396800" cy="1233900"/>
            </a:xfrm>
            <a:prstGeom prst="straightConnector1">
              <a:avLst/>
            </a:prstGeom>
            <a:noFill/>
            <a:ln w="9525" cap="flat" cmpd="sng">
              <a:solidFill>
                <a:srgbClr val="868686"/>
              </a:solidFill>
              <a:prstDash val="solid"/>
              <a:round/>
              <a:headEnd type="none" w="sm" len="sm"/>
              <a:tailEnd type="none" w="sm" len="sm"/>
            </a:ln>
          </p:spPr>
        </p:cxnSp>
        <p:cxnSp>
          <p:nvCxnSpPr>
            <p:cNvPr id="2350" name="Google Shape;2350;p26"/>
            <p:cNvCxnSpPr>
              <a:stCxn id="2351" idx="6"/>
              <a:endCxn id="2337" idx="6"/>
            </p:cNvCxnSpPr>
            <p:nvPr/>
          </p:nvCxnSpPr>
          <p:spPr>
            <a:xfrm flipH="1">
              <a:off x="7260353" y="2703506"/>
              <a:ext cx="1396800" cy="1529400"/>
            </a:xfrm>
            <a:prstGeom prst="straightConnector1">
              <a:avLst/>
            </a:prstGeom>
            <a:noFill/>
            <a:ln w="9525" cap="flat" cmpd="sng">
              <a:solidFill>
                <a:srgbClr val="868686"/>
              </a:solidFill>
              <a:prstDash val="solid"/>
              <a:round/>
              <a:headEnd type="none" w="sm" len="sm"/>
              <a:tailEnd type="none" w="sm" len="sm"/>
            </a:ln>
          </p:spPr>
        </p:cxnSp>
        <p:cxnSp>
          <p:nvCxnSpPr>
            <p:cNvPr id="2352" name="Google Shape;2352;p26"/>
            <p:cNvCxnSpPr>
              <a:stCxn id="2353" idx="6"/>
              <a:endCxn id="2337" idx="6"/>
            </p:cNvCxnSpPr>
            <p:nvPr/>
          </p:nvCxnSpPr>
          <p:spPr>
            <a:xfrm flipH="1">
              <a:off x="7260353" y="2408035"/>
              <a:ext cx="1396800" cy="1824900"/>
            </a:xfrm>
            <a:prstGeom prst="straightConnector1">
              <a:avLst/>
            </a:prstGeom>
            <a:noFill/>
            <a:ln w="9525" cap="flat" cmpd="sng">
              <a:solidFill>
                <a:srgbClr val="868686"/>
              </a:solidFill>
              <a:prstDash val="solid"/>
              <a:round/>
              <a:headEnd type="none" w="sm" len="sm"/>
              <a:tailEnd type="none" w="sm" len="sm"/>
            </a:ln>
          </p:spPr>
        </p:cxnSp>
        <p:cxnSp>
          <p:nvCxnSpPr>
            <p:cNvPr id="2354" name="Google Shape;2354;p26"/>
            <p:cNvCxnSpPr>
              <a:stCxn id="2355" idx="6"/>
              <a:endCxn id="2337" idx="6"/>
            </p:cNvCxnSpPr>
            <p:nvPr/>
          </p:nvCxnSpPr>
          <p:spPr>
            <a:xfrm flipH="1">
              <a:off x="7260353" y="2112563"/>
              <a:ext cx="1396800" cy="2120400"/>
            </a:xfrm>
            <a:prstGeom prst="straightConnector1">
              <a:avLst/>
            </a:prstGeom>
            <a:noFill/>
            <a:ln w="9525" cap="flat" cmpd="sng">
              <a:solidFill>
                <a:srgbClr val="868686"/>
              </a:solidFill>
              <a:prstDash val="solid"/>
              <a:round/>
              <a:headEnd type="none" w="sm" len="sm"/>
              <a:tailEnd type="none" w="sm" len="sm"/>
            </a:ln>
          </p:spPr>
        </p:cxnSp>
        <p:cxnSp>
          <p:nvCxnSpPr>
            <p:cNvPr id="2356" name="Google Shape;2356;p26"/>
            <p:cNvCxnSpPr>
              <a:stCxn id="2357" idx="6"/>
              <a:endCxn id="2337" idx="6"/>
            </p:cNvCxnSpPr>
            <p:nvPr/>
          </p:nvCxnSpPr>
          <p:spPr>
            <a:xfrm flipH="1">
              <a:off x="7260422" y="1817092"/>
              <a:ext cx="1404600" cy="2415900"/>
            </a:xfrm>
            <a:prstGeom prst="straightConnector1">
              <a:avLst/>
            </a:prstGeom>
            <a:noFill/>
            <a:ln w="9525" cap="flat" cmpd="sng">
              <a:solidFill>
                <a:srgbClr val="868686"/>
              </a:solidFill>
              <a:prstDash val="solid"/>
              <a:round/>
              <a:headEnd type="none" w="sm" len="sm"/>
              <a:tailEnd type="none" w="sm" len="sm"/>
            </a:ln>
          </p:spPr>
        </p:cxnSp>
        <p:cxnSp>
          <p:nvCxnSpPr>
            <p:cNvPr id="2358" name="Google Shape;2358;p26"/>
            <p:cNvCxnSpPr>
              <a:stCxn id="2359" idx="6"/>
              <a:endCxn id="2337" idx="6"/>
            </p:cNvCxnSpPr>
            <p:nvPr/>
          </p:nvCxnSpPr>
          <p:spPr>
            <a:xfrm flipH="1">
              <a:off x="7260422" y="1521623"/>
              <a:ext cx="1404600" cy="2711400"/>
            </a:xfrm>
            <a:prstGeom prst="straightConnector1">
              <a:avLst/>
            </a:prstGeom>
            <a:noFill/>
            <a:ln w="9525" cap="flat" cmpd="sng">
              <a:solidFill>
                <a:srgbClr val="868686"/>
              </a:solidFill>
              <a:prstDash val="solid"/>
              <a:round/>
              <a:headEnd type="none" w="sm" len="sm"/>
              <a:tailEnd type="none" w="sm" len="sm"/>
            </a:ln>
          </p:spPr>
        </p:cxnSp>
        <p:cxnSp>
          <p:nvCxnSpPr>
            <p:cNvPr id="2360" name="Google Shape;2360;p26"/>
            <p:cNvCxnSpPr>
              <a:stCxn id="2336" idx="6"/>
              <a:endCxn id="2361" idx="6"/>
            </p:cNvCxnSpPr>
            <p:nvPr/>
          </p:nvCxnSpPr>
          <p:spPr>
            <a:xfrm rot="10800000">
              <a:off x="7260282" y="3819004"/>
              <a:ext cx="1389000" cy="952800"/>
            </a:xfrm>
            <a:prstGeom prst="straightConnector1">
              <a:avLst/>
            </a:prstGeom>
            <a:noFill/>
            <a:ln w="9525" cap="flat" cmpd="sng">
              <a:solidFill>
                <a:srgbClr val="868686"/>
              </a:solidFill>
              <a:prstDash val="solid"/>
              <a:round/>
              <a:headEnd type="none" w="sm" len="sm"/>
              <a:tailEnd type="none" w="sm" len="sm"/>
            </a:ln>
          </p:spPr>
        </p:cxnSp>
        <p:cxnSp>
          <p:nvCxnSpPr>
            <p:cNvPr id="2362" name="Google Shape;2362;p26"/>
            <p:cNvCxnSpPr>
              <a:stCxn id="2339" idx="6"/>
              <a:endCxn id="2361" idx="6"/>
            </p:cNvCxnSpPr>
            <p:nvPr/>
          </p:nvCxnSpPr>
          <p:spPr>
            <a:xfrm rot="10800000">
              <a:off x="7260282" y="3819033"/>
              <a:ext cx="1389000" cy="657300"/>
            </a:xfrm>
            <a:prstGeom prst="straightConnector1">
              <a:avLst/>
            </a:prstGeom>
            <a:noFill/>
            <a:ln w="9525" cap="flat" cmpd="sng">
              <a:solidFill>
                <a:srgbClr val="868686"/>
              </a:solidFill>
              <a:prstDash val="solid"/>
              <a:round/>
              <a:headEnd type="none" w="sm" len="sm"/>
              <a:tailEnd type="none" w="sm" len="sm"/>
            </a:ln>
          </p:spPr>
        </p:cxnSp>
        <p:cxnSp>
          <p:nvCxnSpPr>
            <p:cNvPr id="2363" name="Google Shape;2363;p26"/>
            <p:cNvCxnSpPr>
              <a:stCxn id="2341" idx="6"/>
              <a:endCxn id="2361" idx="6"/>
            </p:cNvCxnSpPr>
            <p:nvPr/>
          </p:nvCxnSpPr>
          <p:spPr>
            <a:xfrm rot="10800000">
              <a:off x="7260282" y="3819062"/>
              <a:ext cx="1389000" cy="361800"/>
            </a:xfrm>
            <a:prstGeom prst="straightConnector1">
              <a:avLst/>
            </a:prstGeom>
            <a:noFill/>
            <a:ln w="9525" cap="flat" cmpd="sng">
              <a:solidFill>
                <a:srgbClr val="868686"/>
              </a:solidFill>
              <a:prstDash val="solid"/>
              <a:round/>
              <a:headEnd type="none" w="sm" len="sm"/>
              <a:tailEnd type="none" w="sm" len="sm"/>
            </a:ln>
          </p:spPr>
        </p:cxnSp>
        <p:cxnSp>
          <p:nvCxnSpPr>
            <p:cNvPr id="2364" name="Google Shape;2364;p26"/>
            <p:cNvCxnSpPr>
              <a:stCxn id="2343" idx="6"/>
              <a:endCxn id="2361" idx="6"/>
            </p:cNvCxnSpPr>
            <p:nvPr/>
          </p:nvCxnSpPr>
          <p:spPr>
            <a:xfrm rot="10800000">
              <a:off x="7260282" y="3819091"/>
              <a:ext cx="1389000" cy="66300"/>
            </a:xfrm>
            <a:prstGeom prst="straightConnector1">
              <a:avLst/>
            </a:prstGeom>
            <a:noFill/>
            <a:ln w="9525" cap="flat" cmpd="sng">
              <a:solidFill>
                <a:srgbClr val="868686"/>
              </a:solidFill>
              <a:prstDash val="solid"/>
              <a:round/>
              <a:headEnd type="none" w="sm" len="sm"/>
              <a:tailEnd type="none" w="sm" len="sm"/>
            </a:ln>
          </p:spPr>
        </p:cxnSp>
        <p:cxnSp>
          <p:nvCxnSpPr>
            <p:cNvPr id="2365" name="Google Shape;2365;p26"/>
            <p:cNvCxnSpPr>
              <a:stCxn id="2345" idx="6"/>
              <a:endCxn id="2361" idx="6"/>
            </p:cNvCxnSpPr>
            <p:nvPr/>
          </p:nvCxnSpPr>
          <p:spPr>
            <a:xfrm flipH="1">
              <a:off x="7260352" y="3589920"/>
              <a:ext cx="1396800" cy="229200"/>
            </a:xfrm>
            <a:prstGeom prst="straightConnector1">
              <a:avLst/>
            </a:prstGeom>
            <a:noFill/>
            <a:ln w="9525" cap="flat" cmpd="sng">
              <a:solidFill>
                <a:srgbClr val="868686"/>
              </a:solidFill>
              <a:prstDash val="solid"/>
              <a:round/>
              <a:headEnd type="none" w="sm" len="sm"/>
              <a:tailEnd type="none" w="sm" len="sm"/>
            </a:ln>
          </p:spPr>
        </p:cxnSp>
        <p:cxnSp>
          <p:nvCxnSpPr>
            <p:cNvPr id="2366" name="Google Shape;2366;p26"/>
            <p:cNvCxnSpPr>
              <a:stCxn id="2347" idx="6"/>
              <a:endCxn id="2361" idx="6"/>
            </p:cNvCxnSpPr>
            <p:nvPr/>
          </p:nvCxnSpPr>
          <p:spPr>
            <a:xfrm flipH="1">
              <a:off x="7260353" y="3294448"/>
              <a:ext cx="1396800" cy="524700"/>
            </a:xfrm>
            <a:prstGeom prst="straightConnector1">
              <a:avLst/>
            </a:prstGeom>
            <a:noFill/>
            <a:ln w="9525" cap="flat" cmpd="sng">
              <a:solidFill>
                <a:srgbClr val="868686"/>
              </a:solidFill>
              <a:prstDash val="solid"/>
              <a:round/>
              <a:headEnd type="none" w="sm" len="sm"/>
              <a:tailEnd type="none" w="sm" len="sm"/>
            </a:ln>
          </p:spPr>
        </p:cxnSp>
        <p:cxnSp>
          <p:nvCxnSpPr>
            <p:cNvPr id="2367" name="Google Shape;2367;p26"/>
            <p:cNvCxnSpPr>
              <a:stCxn id="2349" idx="6"/>
              <a:endCxn id="2361" idx="6"/>
            </p:cNvCxnSpPr>
            <p:nvPr/>
          </p:nvCxnSpPr>
          <p:spPr>
            <a:xfrm flipH="1">
              <a:off x="7260353" y="2998977"/>
              <a:ext cx="1396800" cy="819900"/>
            </a:xfrm>
            <a:prstGeom prst="straightConnector1">
              <a:avLst/>
            </a:prstGeom>
            <a:noFill/>
            <a:ln w="9525" cap="flat" cmpd="sng">
              <a:solidFill>
                <a:srgbClr val="868686"/>
              </a:solidFill>
              <a:prstDash val="solid"/>
              <a:round/>
              <a:headEnd type="none" w="sm" len="sm"/>
              <a:tailEnd type="none" w="sm" len="sm"/>
            </a:ln>
          </p:spPr>
        </p:cxnSp>
        <p:cxnSp>
          <p:nvCxnSpPr>
            <p:cNvPr id="2368" name="Google Shape;2368;p26"/>
            <p:cNvCxnSpPr>
              <a:stCxn id="2351" idx="6"/>
              <a:endCxn id="2361" idx="6"/>
            </p:cNvCxnSpPr>
            <p:nvPr/>
          </p:nvCxnSpPr>
          <p:spPr>
            <a:xfrm flipH="1">
              <a:off x="7260353" y="2703506"/>
              <a:ext cx="1396800" cy="1115400"/>
            </a:xfrm>
            <a:prstGeom prst="straightConnector1">
              <a:avLst/>
            </a:prstGeom>
            <a:noFill/>
            <a:ln w="9525" cap="flat" cmpd="sng">
              <a:solidFill>
                <a:srgbClr val="868686"/>
              </a:solidFill>
              <a:prstDash val="solid"/>
              <a:round/>
              <a:headEnd type="none" w="sm" len="sm"/>
              <a:tailEnd type="none" w="sm" len="sm"/>
            </a:ln>
          </p:spPr>
        </p:cxnSp>
        <p:cxnSp>
          <p:nvCxnSpPr>
            <p:cNvPr id="2369" name="Google Shape;2369;p26"/>
            <p:cNvCxnSpPr>
              <a:stCxn id="2353" idx="6"/>
              <a:endCxn id="2361" idx="6"/>
            </p:cNvCxnSpPr>
            <p:nvPr/>
          </p:nvCxnSpPr>
          <p:spPr>
            <a:xfrm flipH="1">
              <a:off x="7260353" y="2408035"/>
              <a:ext cx="1396800" cy="1410900"/>
            </a:xfrm>
            <a:prstGeom prst="straightConnector1">
              <a:avLst/>
            </a:prstGeom>
            <a:noFill/>
            <a:ln w="9525" cap="flat" cmpd="sng">
              <a:solidFill>
                <a:srgbClr val="868686"/>
              </a:solidFill>
              <a:prstDash val="solid"/>
              <a:round/>
              <a:headEnd type="none" w="sm" len="sm"/>
              <a:tailEnd type="none" w="sm" len="sm"/>
            </a:ln>
          </p:spPr>
        </p:cxnSp>
        <p:cxnSp>
          <p:nvCxnSpPr>
            <p:cNvPr id="2370" name="Google Shape;2370;p26"/>
            <p:cNvCxnSpPr>
              <a:stCxn id="2355" idx="6"/>
              <a:endCxn id="2361" idx="6"/>
            </p:cNvCxnSpPr>
            <p:nvPr/>
          </p:nvCxnSpPr>
          <p:spPr>
            <a:xfrm flipH="1">
              <a:off x="7260353" y="2112563"/>
              <a:ext cx="1396800" cy="1706400"/>
            </a:xfrm>
            <a:prstGeom prst="straightConnector1">
              <a:avLst/>
            </a:prstGeom>
            <a:noFill/>
            <a:ln w="9525" cap="flat" cmpd="sng">
              <a:solidFill>
                <a:srgbClr val="868686"/>
              </a:solidFill>
              <a:prstDash val="solid"/>
              <a:round/>
              <a:headEnd type="none" w="sm" len="sm"/>
              <a:tailEnd type="none" w="sm" len="sm"/>
            </a:ln>
          </p:spPr>
        </p:cxnSp>
        <p:cxnSp>
          <p:nvCxnSpPr>
            <p:cNvPr id="2371" name="Google Shape;2371;p26"/>
            <p:cNvCxnSpPr>
              <a:stCxn id="2357" idx="6"/>
              <a:endCxn id="2361" idx="6"/>
            </p:cNvCxnSpPr>
            <p:nvPr/>
          </p:nvCxnSpPr>
          <p:spPr>
            <a:xfrm flipH="1">
              <a:off x="7260422" y="1817092"/>
              <a:ext cx="1404600" cy="2001900"/>
            </a:xfrm>
            <a:prstGeom prst="straightConnector1">
              <a:avLst/>
            </a:prstGeom>
            <a:noFill/>
            <a:ln w="9525" cap="flat" cmpd="sng">
              <a:solidFill>
                <a:srgbClr val="868686"/>
              </a:solidFill>
              <a:prstDash val="solid"/>
              <a:round/>
              <a:headEnd type="none" w="sm" len="sm"/>
              <a:tailEnd type="none" w="sm" len="sm"/>
            </a:ln>
          </p:spPr>
        </p:cxnSp>
        <p:cxnSp>
          <p:nvCxnSpPr>
            <p:cNvPr id="2372" name="Google Shape;2372;p26"/>
            <p:cNvCxnSpPr>
              <a:stCxn id="2359" idx="6"/>
              <a:endCxn id="2361" idx="6"/>
            </p:cNvCxnSpPr>
            <p:nvPr/>
          </p:nvCxnSpPr>
          <p:spPr>
            <a:xfrm flipH="1">
              <a:off x="7260422" y="1521623"/>
              <a:ext cx="1404600" cy="2297400"/>
            </a:xfrm>
            <a:prstGeom prst="straightConnector1">
              <a:avLst/>
            </a:prstGeom>
            <a:noFill/>
            <a:ln w="9525" cap="flat" cmpd="sng">
              <a:solidFill>
                <a:srgbClr val="868686"/>
              </a:solidFill>
              <a:prstDash val="solid"/>
              <a:round/>
              <a:headEnd type="none" w="sm" len="sm"/>
              <a:tailEnd type="none" w="sm" len="sm"/>
            </a:ln>
          </p:spPr>
        </p:cxnSp>
        <p:cxnSp>
          <p:nvCxnSpPr>
            <p:cNvPr id="2373" name="Google Shape;2373;p26"/>
            <p:cNvCxnSpPr>
              <a:stCxn id="2336" idx="6"/>
              <a:endCxn id="2374" idx="6"/>
            </p:cNvCxnSpPr>
            <p:nvPr/>
          </p:nvCxnSpPr>
          <p:spPr>
            <a:xfrm rot="10800000">
              <a:off x="7260282" y="3405004"/>
              <a:ext cx="1389000" cy="1366800"/>
            </a:xfrm>
            <a:prstGeom prst="straightConnector1">
              <a:avLst/>
            </a:prstGeom>
            <a:noFill/>
            <a:ln w="9525" cap="flat" cmpd="sng">
              <a:solidFill>
                <a:srgbClr val="868686"/>
              </a:solidFill>
              <a:prstDash val="solid"/>
              <a:round/>
              <a:headEnd type="none" w="sm" len="sm"/>
              <a:tailEnd type="none" w="sm" len="sm"/>
            </a:ln>
          </p:spPr>
        </p:cxnSp>
        <p:cxnSp>
          <p:nvCxnSpPr>
            <p:cNvPr id="2375" name="Google Shape;2375;p26"/>
            <p:cNvCxnSpPr>
              <a:stCxn id="2339" idx="6"/>
              <a:endCxn id="2374" idx="6"/>
            </p:cNvCxnSpPr>
            <p:nvPr/>
          </p:nvCxnSpPr>
          <p:spPr>
            <a:xfrm rot="10800000">
              <a:off x="7260282" y="3405033"/>
              <a:ext cx="1389000" cy="1071300"/>
            </a:xfrm>
            <a:prstGeom prst="straightConnector1">
              <a:avLst/>
            </a:prstGeom>
            <a:noFill/>
            <a:ln w="9525" cap="flat" cmpd="sng">
              <a:solidFill>
                <a:srgbClr val="868686"/>
              </a:solidFill>
              <a:prstDash val="solid"/>
              <a:round/>
              <a:headEnd type="none" w="sm" len="sm"/>
              <a:tailEnd type="none" w="sm" len="sm"/>
            </a:ln>
          </p:spPr>
        </p:cxnSp>
        <p:cxnSp>
          <p:nvCxnSpPr>
            <p:cNvPr id="2376" name="Google Shape;2376;p26"/>
            <p:cNvCxnSpPr>
              <a:stCxn id="2341" idx="6"/>
              <a:endCxn id="2374" idx="6"/>
            </p:cNvCxnSpPr>
            <p:nvPr/>
          </p:nvCxnSpPr>
          <p:spPr>
            <a:xfrm rot="10800000">
              <a:off x="7260282" y="3405062"/>
              <a:ext cx="1389000" cy="775800"/>
            </a:xfrm>
            <a:prstGeom prst="straightConnector1">
              <a:avLst/>
            </a:prstGeom>
            <a:noFill/>
            <a:ln w="9525" cap="flat" cmpd="sng">
              <a:solidFill>
                <a:srgbClr val="868686"/>
              </a:solidFill>
              <a:prstDash val="solid"/>
              <a:round/>
              <a:headEnd type="none" w="sm" len="sm"/>
              <a:tailEnd type="none" w="sm" len="sm"/>
            </a:ln>
          </p:spPr>
        </p:cxnSp>
        <p:cxnSp>
          <p:nvCxnSpPr>
            <p:cNvPr id="2377" name="Google Shape;2377;p26"/>
            <p:cNvCxnSpPr>
              <a:stCxn id="2343" idx="6"/>
              <a:endCxn id="2374" idx="6"/>
            </p:cNvCxnSpPr>
            <p:nvPr/>
          </p:nvCxnSpPr>
          <p:spPr>
            <a:xfrm rot="10800000">
              <a:off x="7260282" y="3405091"/>
              <a:ext cx="1389000" cy="480300"/>
            </a:xfrm>
            <a:prstGeom prst="straightConnector1">
              <a:avLst/>
            </a:prstGeom>
            <a:noFill/>
            <a:ln w="9525" cap="flat" cmpd="sng">
              <a:solidFill>
                <a:srgbClr val="868686"/>
              </a:solidFill>
              <a:prstDash val="solid"/>
              <a:round/>
              <a:headEnd type="none" w="sm" len="sm"/>
              <a:tailEnd type="none" w="sm" len="sm"/>
            </a:ln>
          </p:spPr>
        </p:cxnSp>
        <p:cxnSp>
          <p:nvCxnSpPr>
            <p:cNvPr id="2378" name="Google Shape;2378;p26"/>
            <p:cNvCxnSpPr>
              <a:stCxn id="2345" idx="6"/>
              <a:endCxn id="2374" idx="6"/>
            </p:cNvCxnSpPr>
            <p:nvPr/>
          </p:nvCxnSpPr>
          <p:spPr>
            <a:xfrm rot="10800000">
              <a:off x="7260352" y="3405120"/>
              <a:ext cx="1396800" cy="184800"/>
            </a:xfrm>
            <a:prstGeom prst="straightConnector1">
              <a:avLst/>
            </a:prstGeom>
            <a:noFill/>
            <a:ln w="9525" cap="flat" cmpd="sng">
              <a:solidFill>
                <a:srgbClr val="868686"/>
              </a:solidFill>
              <a:prstDash val="solid"/>
              <a:round/>
              <a:headEnd type="none" w="sm" len="sm"/>
              <a:tailEnd type="none" w="sm" len="sm"/>
            </a:ln>
          </p:spPr>
        </p:cxnSp>
        <p:cxnSp>
          <p:nvCxnSpPr>
            <p:cNvPr id="2379" name="Google Shape;2379;p26"/>
            <p:cNvCxnSpPr>
              <a:stCxn id="2347" idx="6"/>
              <a:endCxn id="2374" idx="6"/>
            </p:cNvCxnSpPr>
            <p:nvPr/>
          </p:nvCxnSpPr>
          <p:spPr>
            <a:xfrm flipH="1">
              <a:off x="7260353" y="3294448"/>
              <a:ext cx="1396800" cy="110700"/>
            </a:xfrm>
            <a:prstGeom prst="straightConnector1">
              <a:avLst/>
            </a:prstGeom>
            <a:noFill/>
            <a:ln w="9525" cap="flat" cmpd="sng">
              <a:solidFill>
                <a:srgbClr val="868686"/>
              </a:solidFill>
              <a:prstDash val="solid"/>
              <a:round/>
              <a:headEnd type="none" w="sm" len="sm"/>
              <a:tailEnd type="none" w="sm" len="sm"/>
            </a:ln>
          </p:spPr>
        </p:cxnSp>
        <p:cxnSp>
          <p:nvCxnSpPr>
            <p:cNvPr id="2380" name="Google Shape;2380;p26"/>
            <p:cNvCxnSpPr>
              <a:stCxn id="2349" idx="6"/>
              <a:endCxn id="2374" idx="6"/>
            </p:cNvCxnSpPr>
            <p:nvPr/>
          </p:nvCxnSpPr>
          <p:spPr>
            <a:xfrm flipH="1">
              <a:off x="7260353" y="2998977"/>
              <a:ext cx="1396800" cy="406200"/>
            </a:xfrm>
            <a:prstGeom prst="straightConnector1">
              <a:avLst/>
            </a:prstGeom>
            <a:noFill/>
            <a:ln w="9525" cap="flat" cmpd="sng">
              <a:solidFill>
                <a:srgbClr val="868686"/>
              </a:solidFill>
              <a:prstDash val="solid"/>
              <a:round/>
              <a:headEnd type="none" w="sm" len="sm"/>
              <a:tailEnd type="none" w="sm" len="sm"/>
            </a:ln>
          </p:spPr>
        </p:cxnSp>
        <p:cxnSp>
          <p:nvCxnSpPr>
            <p:cNvPr id="2381" name="Google Shape;2381;p26"/>
            <p:cNvCxnSpPr>
              <a:stCxn id="2351" idx="6"/>
              <a:endCxn id="2374" idx="6"/>
            </p:cNvCxnSpPr>
            <p:nvPr/>
          </p:nvCxnSpPr>
          <p:spPr>
            <a:xfrm flipH="1">
              <a:off x="7260353" y="2703506"/>
              <a:ext cx="1396800" cy="701400"/>
            </a:xfrm>
            <a:prstGeom prst="straightConnector1">
              <a:avLst/>
            </a:prstGeom>
            <a:noFill/>
            <a:ln w="9525" cap="flat" cmpd="sng">
              <a:solidFill>
                <a:srgbClr val="868686"/>
              </a:solidFill>
              <a:prstDash val="solid"/>
              <a:round/>
              <a:headEnd type="none" w="sm" len="sm"/>
              <a:tailEnd type="none" w="sm" len="sm"/>
            </a:ln>
          </p:spPr>
        </p:cxnSp>
        <p:cxnSp>
          <p:nvCxnSpPr>
            <p:cNvPr id="2382" name="Google Shape;2382;p26"/>
            <p:cNvCxnSpPr>
              <a:stCxn id="2353" idx="6"/>
              <a:endCxn id="2374" idx="6"/>
            </p:cNvCxnSpPr>
            <p:nvPr/>
          </p:nvCxnSpPr>
          <p:spPr>
            <a:xfrm flipH="1">
              <a:off x="7260353" y="2408035"/>
              <a:ext cx="1396800" cy="996900"/>
            </a:xfrm>
            <a:prstGeom prst="straightConnector1">
              <a:avLst/>
            </a:prstGeom>
            <a:noFill/>
            <a:ln w="9525" cap="flat" cmpd="sng">
              <a:solidFill>
                <a:srgbClr val="868686"/>
              </a:solidFill>
              <a:prstDash val="solid"/>
              <a:round/>
              <a:headEnd type="none" w="sm" len="sm"/>
              <a:tailEnd type="none" w="sm" len="sm"/>
            </a:ln>
          </p:spPr>
        </p:cxnSp>
        <p:cxnSp>
          <p:nvCxnSpPr>
            <p:cNvPr id="2383" name="Google Shape;2383;p26"/>
            <p:cNvCxnSpPr>
              <a:stCxn id="2355" idx="6"/>
              <a:endCxn id="2374" idx="6"/>
            </p:cNvCxnSpPr>
            <p:nvPr/>
          </p:nvCxnSpPr>
          <p:spPr>
            <a:xfrm flipH="1">
              <a:off x="7260353" y="2112563"/>
              <a:ext cx="1396800" cy="1292400"/>
            </a:xfrm>
            <a:prstGeom prst="straightConnector1">
              <a:avLst/>
            </a:prstGeom>
            <a:noFill/>
            <a:ln w="9525" cap="flat" cmpd="sng">
              <a:solidFill>
                <a:srgbClr val="868686"/>
              </a:solidFill>
              <a:prstDash val="solid"/>
              <a:round/>
              <a:headEnd type="none" w="sm" len="sm"/>
              <a:tailEnd type="none" w="sm" len="sm"/>
            </a:ln>
          </p:spPr>
        </p:cxnSp>
        <p:cxnSp>
          <p:nvCxnSpPr>
            <p:cNvPr id="2384" name="Google Shape;2384;p26"/>
            <p:cNvCxnSpPr>
              <a:stCxn id="2357" idx="6"/>
              <a:endCxn id="2374" idx="6"/>
            </p:cNvCxnSpPr>
            <p:nvPr/>
          </p:nvCxnSpPr>
          <p:spPr>
            <a:xfrm flipH="1">
              <a:off x="7260422" y="1817092"/>
              <a:ext cx="1404600" cy="1587900"/>
            </a:xfrm>
            <a:prstGeom prst="straightConnector1">
              <a:avLst/>
            </a:prstGeom>
            <a:noFill/>
            <a:ln w="9525" cap="flat" cmpd="sng">
              <a:solidFill>
                <a:srgbClr val="868686"/>
              </a:solidFill>
              <a:prstDash val="solid"/>
              <a:round/>
              <a:headEnd type="none" w="sm" len="sm"/>
              <a:tailEnd type="none" w="sm" len="sm"/>
            </a:ln>
          </p:spPr>
        </p:cxnSp>
        <p:cxnSp>
          <p:nvCxnSpPr>
            <p:cNvPr id="2385" name="Google Shape;2385;p26"/>
            <p:cNvCxnSpPr>
              <a:stCxn id="2359" idx="6"/>
              <a:endCxn id="2374" idx="6"/>
            </p:cNvCxnSpPr>
            <p:nvPr/>
          </p:nvCxnSpPr>
          <p:spPr>
            <a:xfrm flipH="1">
              <a:off x="7260422" y="1521623"/>
              <a:ext cx="1404600" cy="1883400"/>
            </a:xfrm>
            <a:prstGeom prst="straightConnector1">
              <a:avLst/>
            </a:prstGeom>
            <a:noFill/>
            <a:ln w="9525" cap="flat" cmpd="sng">
              <a:solidFill>
                <a:srgbClr val="868686"/>
              </a:solidFill>
              <a:prstDash val="solid"/>
              <a:round/>
              <a:headEnd type="none" w="sm" len="sm"/>
              <a:tailEnd type="none" w="sm" len="sm"/>
            </a:ln>
          </p:spPr>
        </p:cxnSp>
        <p:cxnSp>
          <p:nvCxnSpPr>
            <p:cNvPr id="2386" name="Google Shape;2386;p26"/>
            <p:cNvCxnSpPr>
              <a:stCxn id="2336" idx="6"/>
              <a:endCxn id="2387" idx="6"/>
            </p:cNvCxnSpPr>
            <p:nvPr/>
          </p:nvCxnSpPr>
          <p:spPr>
            <a:xfrm rot="10800000">
              <a:off x="7260282" y="2991004"/>
              <a:ext cx="1389000" cy="1780800"/>
            </a:xfrm>
            <a:prstGeom prst="straightConnector1">
              <a:avLst/>
            </a:prstGeom>
            <a:noFill/>
            <a:ln w="9525" cap="flat" cmpd="sng">
              <a:solidFill>
                <a:srgbClr val="868686"/>
              </a:solidFill>
              <a:prstDash val="solid"/>
              <a:round/>
              <a:headEnd type="none" w="sm" len="sm"/>
              <a:tailEnd type="none" w="sm" len="sm"/>
            </a:ln>
          </p:spPr>
        </p:cxnSp>
        <p:cxnSp>
          <p:nvCxnSpPr>
            <p:cNvPr id="2388" name="Google Shape;2388;p26"/>
            <p:cNvCxnSpPr>
              <a:stCxn id="2339" idx="6"/>
              <a:endCxn id="2387" idx="6"/>
            </p:cNvCxnSpPr>
            <p:nvPr/>
          </p:nvCxnSpPr>
          <p:spPr>
            <a:xfrm rot="10800000">
              <a:off x="7260282" y="2991033"/>
              <a:ext cx="1389000" cy="1485300"/>
            </a:xfrm>
            <a:prstGeom prst="straightConnector1">
              <a:avLst/>
            </a:prstGeom>
            <a:noFill/>
            <a:ln w="9525" cap="flat" cmpd="sng">
              <a:solidFill>
                <a:srgbClr val="868686"/>
              </a:solidFill>
              <a:prstDash val="solid"/>
              <a:round/>
              <a:headEnd type="none" w="sm" len="sm"/>
              <a:tailEnd type="none" w="sm" len="sm"/>
            </a:ln>
          </p:spPr>
        </p:cxnSp>
        <p:cxnSp>
          <p:nvCxnSpPr>
            <p:cNvPr id="2389" name="Google Shape;2389;p26"/>
            <p:cNvCxnSpPr>
              <a:stCxn id="2341" idx="6"/>
              <a:endCxn id="2387" idx="6"/>
            </p:cNvCxnSpPr>
            <p:nvPr/>
          </p:nvCxnSpPr>
          <p:spPr>
            <a:xfrm rot="10800000">
              <a:off x="7260282" y="2991062"/>
              <a:ext cx="1389000" cy="1189800"/>
            </a:xfrm>
            <a:prstGeom prst="straightConnector1">
              <a:avLst/>
            </a:prstGeom>
            <a:noFill/>
            <a:ln w="9525" cap="flat" cmpd="sng">
              <a:solidFill>
                <a:srgbClr val="868686"/>
              </a:solidFill>
              <a:prstDash val="solid"/>
              <a:round/>
              <a:headEnd type="none" w="sm" len="sm"/>
              <a:tailEnd type="none" w="sm" len="sm"/>
            </a:ln>
          </p:spPr>
        </p:cxnSp>
        <p:cxnSp>
          <p:nvCxnSpPr>
            <p:cNvPr id="2390" name="Google Shape;2390;p26"/>
            <p:cNvCxnSpPr>
              <a:stCxn id="2343" idx="6"/>
              <a:endCxn id="2387" idx="6"/>
            </p:cNvCxnSpPr>
            <p:nvPr/>
          </p:nvCxnSpPr>
          <p:spPr>
            <a:xfrm rot="10800000">
              <a:off x="7260282" y="2991091"/>
              <a:ext cx="1389000" cy="894300"/>
            </a:xfrm>
            <a:prstGeom prst="straightConnector1">
              <a:avLst/>
            </a:prstGeom>
            <a:noFill/>
            <a:ln w="9525" cap="flat" cmpd="sng">
              <a:solidFill>
                <a:srgbClr val="868686"/>
              </a:solidFill>
              <a:prstDash val="solid"/>
              <a:round/>
              <a:headEnd type="none" w="sm" len="sm"/>
              <a:tailEnd type="none" w="sm" len="sm"/>
            </a:ln>
          </p:spPr>
        </p:cxnSp>
        <p:cxnSp>
          <p:nvCxnSpPr>
            <p:cNvPr id="2391" name="Google Shape;2391;p26"/>
            <p:cNvCxnSpPr>
              <a:stCxn id="2345" idx="6"/>
              <a:endCxn id="2387" idx="6"/>
            </p:cNvCxnSpPr>
            <p:nvPr/>
          </p:nvCxnSpPr>
          <p:spPr>
            <a:xfrm rot="10800000">
              <a:off x="7260352" y="2991120"/>
              <a:ext cx="1396800" cy="598800"/>
            </a:xfrm>
            <a:prstGeom prst="straightConnector1">
              <a:avLst/>
            </a:prstGeom>
            <a:noFill/>
            <a:ln w="9525" cap="flat" cmpd="sng">
              <a:solidFill>
                <a:srgbClr val="868686"/>
              </a:solidFill>
              <a:prstDash val="solid"/>
              <a:round/>
              <a:headEnd type="none" w="sm" len="sm"/>
              <a:tailEnd type="none" w="sm" len="sm"/>
            </a:ln>
          </p:spPr>
        </p:cxnSp>
        <p:cxnSp>
          <p:nvCxnSpPr>
            <p:cNvPr id="2392" name="Google Shape;2392;p26"/>
            <p:cNvCxnSpPr>
              <a:stCxn id="2347" idx="6"/>
              <a:endCxn id="2387" idx="6"/>
            </p:cNvCxnSpPr>
            <p:nvPr/>
          </p:nvCxnSpPr>
          <p:spPr>
            <a:xfrm rot="10800000">
              <a:off x="7260353" y="2991148"/>
              <a:ext cx="1396800" cy="303300"/>
            </a:xfrm>
            <a:prstGeom prst="straightConnector1">
              <a:avLst/>
            </a:prstGeom>
            <a:noFill/>
            <a:ln w="9525" cap="flat" cmpd="sng">
              <a:solidFill>
                <a:srgbClr val="868686"/>
              </a:solidFill>
              <a:prstDash val="solid"/>
              <a:round/>
              <a:headEnd type="none" w="sm" len="sm"/>
              <a:tailEnd type="none" w="sm" len="sm"/>
            </a:ln>
          </p:spPr>
        </p:cxnSp>
        <p:cxnSp>
          <p:nvCxnSpPr>
            <p:cNvPr id="2393" name="Google Shape;2393;p26"/>
            <p:cNvCxnSpPr>
              <a:stCxn id="2349" idx="6"/>
              <a:endCxn id="2387" idx="6"/>
            </p:cNvCxnSpPr>
            <p:nvPr/>
          </p:nvCxnSpPr>
          <p:spPr>
            <a:xfrm rot="10800000">
              <a:off x="7260353" y="2991177"/>
              <a:ext cx="1396800" cy="7800"/>
            </a:xfrm>
            <a:prstGeom prst="straightConnector1">
              <a:avLst/>
            </a:prstGeom>
            <a:noFill/>
            <a:ln w="9525" cap="flat" cmpd="sng">
              <a:solidFill>
                <a:srgbClr val="868686"/>
              </a:solidFill>
              <a:prstDash val="solid"/>
              <a:round/>
              <a:headEnd type="none" w="sm" len="sm"/>
              <a:tailEnd type="none" w="sm" len="sm"/>
            </a:ln>
          </p:spPr>
        </p:cxnSp>
        <p:cxnSp>
          <p:nvCxnSpPr>
            <p:cNvPr id="2394" name="Google Shape;2394;p26"/>
            <p:cNvCxnSpPr>
              <a:stCxn id="2351" idx="6"/>
              <a:endCxn id="2387" idx="6"/>
            </p:cNvCxnSpPr>
            <p:nvPr/>
          </p:nvCxnSpPr>
          <p:spPr>
            <a:xfrm flipH="1">
              <a:off x="7260353" y="2703506"/>
              <a:ext cx="1396800" cy="287700"/>
            </a:xfrm>
            <a:prstGeom prst="straightConnector1">
              <a:avLst/>
            </a:prstGeom>
            <a:noFill/>
            <a:ln w="9525" cap="flat" cmpd="sng">
              <a:solidFill>
                <a:srgbClr val="868686"/>
              </a:solidFill>
              <a:prstDash val="solid"/>
              <a:round/>
              <a:headEnd type="none" w="sm" len="sm"/>
              <a:tailEnd type="none" w="sm" len="sm"/>
            </a:ln>
          </p:spPr>
        </p:cxnSp>
        <p:cxnSp>
          <p:nvCxnSpPr>
            <p:cNvPr id="2395" name="Google Shape;2395;p26"/>
            <p:cNvCxnSpPr>
              <a:stCxn id="2353" idx="6"/>
              <a:endCxn id="2387" idx="6"/>
            </p:cNvCxnSpPr>
            <p:nvPr/>
          </p:nvCxnSpPr>
          <p:spPr>
            <a:xfrm flipH="1">
              <a:off x="7260353" y="2408035"/>
              <a:ext cx="1396800" cy="582900"/>
            </a:xfrm>
            <a:prstGeom prst="straightConnector1">
              <a:avLst/>
            </a:prstGeom>
            <a:noFill/>
            <a:ln w="9525" cap="flat" cmpd="sng">
              <a:solidFill>
                <a:srgbClr val="868686"/>
              </a:solidFill>
              <a:prstDash val="solid"/>
              <a:round/>
              <a:headEnd type="none" w="sm" len="sm"/>
              <a:tailEnd type="none" w="sm" len="sm"/>
            </a:ln>
          </p:spPr>
        </p:cxnSp>
        <p:cxnSp>
          <p:nvCxnSpPr>
            <p:cNvPr id="2396" name="Google Shape;2396;p26"/>
            <p:cNvCxnSpPr>
              <a:stCxn id="2355" idx="6"/>
              <a:endCxn id="2387" idx="6"/>
            </p:cNvCxnSpPr>
            <p:nvPr/>
          </p:nvCxnSpPr>
          <p:spPr>
            <a:xfrm flipH="1">
              <a:off x="7260353" y="2112563"/>
              <a:ext cx="1396800" cy="878400"/>
            </a:xfrm>
            <a:prstGeom prst="straightConnector1">
              <a:avLst/>
            </a:prstGeom>
            <a:noFill/>
            <a:ln w="9525" cap="flat" cmpd="sng">
              <a:solidFill>
                <a:srgbClr val="868686"/>
              </a:solidFill>
              <a:prstDash val="solid"/>
              <a:round/>
              <a:headEnd type="none" w="sm" len="sm"/>
              <a:tailEnd type="none" w="sm" len="sm"/>
            </a:ln>
          </p:spPr>
        </p:cxnSp>
        <p:cxnSp>
          <p:nvCxnSpPr>
            <p:cNvPr id="2397" name="Google Shape;2397;p26"/>
            <p:cNvCxnSpPr>
              <a:stCxn id="2355" idx="6"/>
              <a:endCxn id="2387" idx="6"/>
            </p:cNvCxnSpPr>
            <p:nvPr/>
          </p:nvCxnSpPr>
          <p:spPr>
            <a:xfrm flipH="1">
              <a:off x="7260353" y="2112563"/>
              <a:ext cx="1396800" cy="878400"/>
            </a:xfrm>
            <a:prstGeom prst="straightConnector1">
              <a:avLst/>
            </a:prstGeom>
            <a:noFill/>
            <a:ln w="9525" cap="flat" cmpd="sng">
              <a:solidFill>
                <a:srgbClr val="868686"/>
              </a:solidFill>
              <a:prstDash val="solid"/>
              <a:round/>
              <a:headEnd type="none" w="sm" len="sm"/>
              <a:tailEnd type="none" w="sm" len="sm"/>
            </a:ln>
          </p:spPr>
        </p:cxnSp>
        <p:cxnSp>
          <p:nvCxnSpPr>
            <p:cNvPr id="2398" name="Google Shape;2398;p26"/>
            <p:cNvCxnSpPr>
              <a:stCxn id="2357" idx="6"/>
              <a:endCxn id="2387" idx="6"/>
            </p:cNvCxnSpPr>
            <p:nvPr/>
          </p:nvCxnSpPr>
          <p:spPr>
            <a:xfrm flipH="1">
              <a:off x="7260422" y="1817092"/>
              <a:ext cx="1404600" cy="1173900"/>
            </a:xfrm>
            <a:prstGeom prst="straightConnector1">
              <a:avLst/>
            </a:prstGeom>
            <a:noFill/>
            <a:ln w="9525" cap="flat" cmpd="sng">
              <a:solidFill>
                <a:srgbClr val="868686"/>
              </a:solidFill>
              <a:prstDash val="solid"/>
              <a:round/>
              <a:headEnd type="none" w="sm" len="sm"/>
              <a:tailEnd type="none" w="sm" len="sm"/>
            </a:ln>
          </p:spPr>
        </p:cxnSp>
        <p:cxnSp>
          <p:nvCxnSpPr>
            <p:cNvPr id="2399" name="Google Shape;2399;p26"/>
            <p:cNvCxnSpPr>
              <a:stCxn id="2359" idx="6"/>
              <a:endCxn id="2387" idx="6"/>
            </p:cNvCxnSpPr>
            <p:nvPr/>
          </p:nvCxnSpPr>
          <p:spPr>
            <a:xfrm flipH="1">
              <a:off x="7260422" y="1521623"/>
              <a:ext cx="1404600" cy="1469400"/>
            </a:xfrm>
            <a:prstGeom prst="straightConnector1">
              <a:avLst/>
            </a:prstGeom>
            <a:noFill/>
            <a:ln w="9525" cap="flat" cmpd="sng">
              <a:solidFill>
                <a:srgbClr val="868686"/>
              </a:solidFill>
              <a:prstDash val="solid"/>
              <a:round/>
              <a:headEnd type="none" w="sm" len="sm"/>
              <a:tailEnd type="none" w="sm" len="sm"/>
            </a:ln>
          </p:spPr>
        </p:cxnSp>
        <p:cxnSp>
          <p:nvCxnSpPr>
            <p:cNvPr id="2400" name="Google Shape;2400;p26"/>
            <p:cNvCxnSpPr>
              <a:stCxn id="2336" idx="6"/>
              <a:endCxn id="2401" idx="6"/>
            </p:cNvCxnSpPr>
            <p:nvPr/>
          </p:nvCxnSpPr>
          <p:spPr>
            <a:xfrm rot="10800000">
              <a:off x="7260282" y="2577004"/>
              <a:ext cx="1389000" cy="2194800"/>
            </a:xfrm>
            <a:prstGeom prst="straightConnector1">
              <a:avLst/>
            </a:prstGeom>
            <a:noFill/>
            <a:ln w="9525" cap="flat" cmpd="sng">
              <a:solidFill>
                <a:srgbClr val="868686"/>
              </a:solidFill>
              <a:prstDash val="solid"/>
              <a:round/>
              <a:headEnd type="none" w="sm" len="sm"/>
              <a:tailEnd type="none" w="sm" len="sm"/>
            </a:ln>
          </p:spPr>
        </p:cxnSp>
        <p:cxnSp>
          <p:nvCxnSpPr>
            <p:cNvPr id="2402" name="Google Shape;2402;p26"/>
            <p:cNvCxnSpPr>
              <a:stCxn id="2339" idx="6"/>
              <a:endCxn id="2401" idx="6"/>
            </p:cNvCxnSpPr>
            <p:nvPr/>
          </p:nvCxnSpPr>
          <p:spPr>
            <a:xfrm rot="10800000">
              <a:off x="7260282" y="2577033"/>
              <a:ext cx="1389000" cy="1899300"/>
            </a:xfrm>
            <a:prstGeom prst="straightConnector1">
              <a:avLst/>
            </a:prstGeom>
            <a:noFill/>
            <a:ln w="9525" cap="flat" cmpd="sng">
              <a:solidFill>
                <a:srgbClr val="868686"/>
              </a:solidFill>
              <a:prstDash val="solid"/>
              <a:round/>
              <a:headEnd type="none" w="sm" len="sm"/>
              <a:tailEnd type="none" w="sm" len="sm"/>
            </a:ln>
          </p:spPr>
        </p:cxnSp>
        <p:cxnSp>
          <p:nvCxnSpPr>
            <p:cNvPr id="2403" name="Google Shape;2403;p26"/>
            <p:cNvCxnSpPr>
              <a:endCxn id="2401" idx="6"/>
            </p:cNvCxnSpPr>
            <p:nvPr/>
          </p:nvCxnSpPr>
          <p:spPr>
            <a:xfrm rot="10800000">
              <a:off x="7260272" y="2577105"/>
              <a:ext cx="1415400" cy="1597800"/>
            </a:xfrm>
            <a:prstGeom prst="straightConnector1">
              <a:avLst/>
            </a:prstGeom>
            <a:noFill/>
            <a:ln w="9525" cap="flat" cmpd="sng">
              <a:solidFill>
                <a:srgbClr val="868686"/>
              </a:solidFill>
              <a:prstDash val="solid"/>
              <a:round/>
              <a:headEnd type="none" w="sm" len="sm"/>
              <a:tailEnd type="none" w="sm" len="sm"/>
            </a:ln>
          </p:spPr>
        </p:cxnSp>
        <p:cxnSp>
          <p:nvCxnSpPr>
            <p:cNvPr id="2404" name="Google Shape;2404;p26"/>
            <p:cNvCxnSpPr>
              <a:stCxn id="2343" idx="6"/>
              <a:endCxn id="2401" idx="6"/>
            </p:cNvCxnSpPr>
            <p:nvPr/>
          </p:nvCxnSpPr>
          <p:spPr>
            <a:xfrm rot="10800000">
              <a:off x="7260282" y="2577091"/>
              <a:ext cx="1389000" cy="1308300"/>
            </a:xfrm>
            <a:prstGeom prst="straightConnector1">
              <a:avLst/>
            </a:prstGeom>
            <a:noFill/>
            <a:ln w="9525" cap="flat" cmpd="sng">
              <a:solidFill>
                <a:srgbClr val="868686"/>
              </a:solidFill>
              <a:prstDash val="solid"/>
              <a:round/>
              <a:headEnd type="none" w="sm" len="sm"/>
              <a:tailEnd type="none" w="sm" len="sm"/>
            </a:ln>
          </p:spPr>
        </p:cxnSp>
        <p:cxnSp>
          <p:nvCxnSpPr>
            <p:cNvPr id="2405" name="Google Shape;2405;p26"/>
            <p:cNvCxnSpPr>
              <a:stCxn id="2345" idx="6"/>
              <a:endCxn id="2401" idx="6"/>
            </p:cNvCxnSpPr>
            <p:nvPr/>
          </p:nvCxnSpPr>
          <p:spPr>
            <a:xfrm rot="10800000">
              <a:off x="7260352" y="2577120"/>
              <a:ext cx="1396800" cy="1012800"/>
            </a:xfrm>
            <a:prstGeom prst="straightConnector1">
              <a:avLst/>
            </a:prstGeom>
            <a:noFill/>
            <a:ln w="9525" cap="flat" cmpd="sng">
              <a:solidFill>
                <a:srgbClr val="868686"/>
              </a:solidFill>
              <a:prstDash val="solid"/>
              <a:round/>
              <a:headEnd type="none" w="sm" len="sm"/>
              <a:tailEnd type="none" w="sm" len="sm"/>
            </a:ln>
          </p:spPr>
        </p:cxnSp>
        <p:cxnSp>
          <p:nvCxnSpPr>
            <p:cNvPr id="2406" name="Google Shape;2406;p26"/>
            <p:cNvCxnSpPr>
              <a:stCxn id="2347" idx="6"/>
              <a:endCxn id="2401" idx="6"/>
            </p:cNvCxnSpPr>
            <p:nvPr/>
          </p:nvCxnSpPr>
          <p:spPr>
            <a:xfrm rot="10800000">
              <a:off x="7260353" y="2577148"/>
              <a:ext cx="1396800" cy="717300"/>
            </a:xfrm>
            <a:prstGeom prst="straightConnector1">
              <a:avLst/>
            </a:prstGeom>
            <a:noFill/>
            <a:ln w="9525" cap="flat" cmpd="sng">
              <a:solidFill>
                <a:srgbClr val="868686"/>
              </a:solidFill>
              <a:prstDash val="solid"/>
              <a:round/>
              <a:headEnd type="none" w="sm" len="sm"/>
              <a:tailEnd type="none" w="sm" len="sm"/>
            </a:ln>
          </p:spPr>
        </p:cxnSp>
        <p:cxnSp>
          <p:nvCxnSpPr>
            <p:cNvPr id="2407" name="Google Shape;2407;p26"/>
            <p:cNvCxnSpPr>
              <a:stCxn id="2349" idx="6"/>
              <a:endCxn id="2401" idx="6"/>
            </p:cNvCxnSpPr>
            <p:nvPr/>
          </p:nvCxnSpPr>
          <p:spPr>
            <a:xfrm rot="10800000">
              <a:off x="7260353" y="2577177"/>
              <a:ext cx="1396800" cy="421800"/>
            </a:xfrm>
            <a:prstGeom prst="straightConnector1">
              <a:avLst/>
            </a:prstGeom>
            <a:noFill/>
            <a:ln w="9525" cap="flat" cmpd="sng">
              <a:solidFill>
                <a:srgbClr val="868686"/>
              </a:solidFill>
              <a:prstDash val="solid"/>
              <a:round/>
              <a:headEnd type="none" w="sm" len="sm"/>
              <a:tailEnd type="none" w="sm" len="sm"/>
            </a:ln>
          </p:spPr>
        </p:cxnSp>
        <p:cxnSp>
          <p:nvCxnSpPr>
            <p:cNvPr id="2408" name="Google Shape;2408;p26"/>
            <p:cNvCxnSpPr>
              <a:stCxn id="2351" idx="6"/>
              <a:endCxn id="2401" idx="6"/>
            </p:cNvCxnSpPr>
            <p:nvPr/>
          </p:nvCxnSpPr>
          <p:spPr>
            <a:xfrm rot="10800000">
              <a:off x="7260353" y="2577206"/>
              <a:ext cx="1396800" cy="126300"/>
            </a:xfrm>
            <a:prstGeom prst="straightConnector1">
              <a:avLst/>
            </a:prstGeom>
            <a:noFill/>
            <a:ln w="9525" cap="flat" cmpd="sng">
              <a:solidFill>
                <a:srgbClr val="868686"/>
              </a:solidFill>
              <a:prstDash val="solid"/>
              <a:round/>
              <a:headEnd type="none" w="sm" len="sm"/>
              <a:tailEnd type="none" w="sm" len="sm"/>
            </a:ln>
          </p:spPr>
        </p:cxnSp>
        <p:cxnSp>
          <p:nvCxnSpPr>
            <p:cNvPr id="2409" name="Google Shape;2409;p26"/>
            <p:cNvCxnSpPr>
              <a:stCxn id="2353" idx="6"/>
              <a:endCxn id="2401" idx="6"/>
            </p:cNvCxnSpPr>
            <p:nvPr/>
          </p:nvCxnSpPr>
          <p:spPr>
            <a:xfrm flipH="1">
              <a:off x="7260353" y="2408035"/>
              <a:ext cx="1396800" cy="169200"/>
            </a:xfrm>
            <a:prstGeom prst="straightConnector1">
              <a:avLst/>
            </a:prstGeom>
            <a:noFill/>
            <a:ln w="9525" cap="flat" cmpd="sng">
              <a:solidFill>
                <a:srgbClr val="868686"/>
              </a:solidFill>
              <a:prstDash val="solid"/>
              <a:round/>
              <a:headEnd type="none" w="sm" len="sm"/>
              <a:tailEnd type="none" w="sm" len="sm"/>
            </a:ln>
          </p:spPr>
        </p:cxnSp>
        <p:cxnSp>
          <p:nvCxnSpPr>
            <p:cNvPr id="2410" name="Google Shape;2410;p26"/>
            <p:cNvCxnSpPr>
              <a:stCxn id="2355" idx="6"/>
              <a:endCxn id="2401" idx="6"/>
            </p:cNvCxnSpPr>
            <p:nvPr/>
          </p:nvCxnSpPr>
          <p:spPr>
            <a:xfrm flipH="1">
              <a:off x="7260353" y="2112563"/>
              <a:ext cx="1396800" cy="464400"/>
            </a:xfrm>
            <a:prstGeom prst="straightConnector1">
              <a:avLst/>
            </a:prstGeom>
            <a:noFill/>
            <a:ln w="9525" cap="flat" cmpd="sng">
              <a:solidFill>
                <a:srgbClr val="868686"/>
              </a:solidFill>
              <a:prstDash val="solid"/>
              <a:round/>
              <a:headEnd type="none" w="sm" len="sm"/>
              <a:tailEnd type="none" w="sm" len="sm"/>
            </a:ln>
          </p:spPr>
        </p:cxnSp>
        <p:cxnSp>
          <p:nvCxnSpPr>
            <p:cNvPr id="2411" name="Google Shape;2411;p26"/>
            <p:cNvCxnSpPr>
              <a:stCxn id="2357" idx="6"/>
              <a:endCxn id="2401" idx="6"/>
            </p:cNvCxnSpPr>
            <p:nvPr/>
          </p:nvCxnSpPr>
          <p:spPr>
            <a:xfrm flipH="1">
              <a:off x="7260422" y="1817092"/>
              <a:ext cx="1404600" cy="759900"/>
            </a:xfrm>
            <a:prstGeom prst="straightConnector1">
              <a:avLst/>
            </a:prstGeom>
            <a:noFill/>
            <a:ln w="9525" cap="flat" cmpd="sng">
              <a:solidFill>
                <a:srgbClr val="868686"/>
              </a:solidFill>
              <a:prstDash val="solid"/>
              <a:round/>
              <a:headEnd type="none" w="sm" len="sm"/>
              <a:tailEnd type="none" w="sm" len="sm"/>
            </a:ln>
          </p:spPr>
        </p:cxnSp>
        <p:cxnSp>
          <p:nvCxnSpPr>
            <p:cNvPr id="2412" name="Google Shape;2412;p26"/>
            <p:cNvCxnSpPr>
              <a:stCxn id="2359" idx="6"/>
              <a:endCxn id="2401" idx="6"/>
            </p:cNvCxnSpPr>
            <p:nvPr/>
          </p:nvCxnSpPr>
          <p:spPr>
            <a:xfrm flipH="1">
              <a:off x="7260422" y="1521623"/>
              <a:ext cx="1404600" cy="1055400"/>
            </a:xfrm>
            <a:prstGeom prst="straightConnector1">
              <a:avLst/>
            </a:prstGeom>
            <a:noFill/>
            <a:ln w="9525" cap="flat" cmpd="sng">
              <a:solidFill>
                <a:srgbClr val="868686"/>
              </a:solidFill>
              <a:prstDash val="solid"/>
              <a:round/>
              <a:headEnd type="none" w="sm" len="sm"/>
              <a:tailEnd type="none" w="sm" len="sm"/>
            </a:ln>
          </p:spPr>
        </p:cxnSp>
        <p:cxnSp>
          <p:nvCxnSpPr>
            <p:cNvPr id="2413" name="Google Shape;2413;p26"/>
            <p:cNvCxnSpPr>
              <a:stCxn id="2336" idx="6"/>
              <a:endCxn id="2414" idx="6"/>
            </p:cNvCxnSpPr>
            <p:nvPr/>
          </p:nvCxnSpPr>
          <p:spPr>
            <a:xfrm rot="10800000">
              <a:off x="7260282" y="2163004"/>
              <a:ext cx="1389000" cy="2608800"/>
            </a:xfrm>
            <a:prstGeom prst="straightConnector1">
              <a:avLst/>
            </a:prstGeom>
            <a:noFill/>
            <a:ln w="9525" cap="flat" cmpd="sng">
              <a:solidFill>
                <a:srgbClr val="868686"/>
              </a:solidFill>
              <a:prstDash val="solid"/>
              <a:round/>
              <a:headEnd type="none" w="sm" len="sm"/>
              <a:tailEnd type="none" w="sm" len="sm"/>
            </a:ln>
          </p:spPr>
        </p:cxnSp>
        <p:cxnSp>
          <p:nvCxnSpPr>
            <p:cNvPr id="2415" name="Google Shape;2415;p26"/>
            <p:cNvCxnSpPr>
              <a:stCxn id="2339" idx="6"/>
              <a:endCxn id="2414" idx="6"/>
            </p:cNvCxnSpPr>
            <p:nvPr/>
          </p:nvCxnSpPr>
          <p:spPr>
            <a:xfrm rot="10800000">
              <a:off x="7260282" y="2163033"/>
              <a:ext cx="1389000" cy="2313300"/>
            </a:xfrm>
            <a:prstGeom prst="straightConnector1">
              <a:avLst/>
            </a:prstGeom>
            <a:noFill/>
            <a:ln w="9525" cap="flat" cmpd="sng">
              <a:solidFill>
                <a:srgbClr val="868686"/>
              </a:solidFill>
              <a:prstDash val="solid"/>
              <a:round/>
              <a:headEnd type="none" w="sm" len="sm"/>
              <a:tailEnd type="none" w="sm" len="sm"/>
            </a:ln>
          </p:spPr>
        </p:cxnSp>
        <p:cxnSp>
          <p:nvCxnSpPr>
            <p:cNvPr id="2416" name="Google Shape;2416;p26"/>
            <p:cNvCxnSpPr>
              <a:stCxn id="2341" idx="6"/>
              <a:endCxn id="2414" idx="6"/>
            </p:cNvCxnSpPr>
            <p:nvPr/>
          </p:nvCxnSpPr>
          <p:spPr>
            <a:xfrm rot="10800000">
              <a:off x="7260282" y="2163062"/>
              <a:ext cx="1389000" cy="2017800"/>
            </a:xfrm>
            <a:prstGeom prst="straightConnector1">
              <a:avLst/>
            </a:prstGeom>
            <a:noFill/>
            <a:ln w="9525" cap="flat" cmpd="sng">
              <a:solidFill>
                <a:srgbClr val="868686"/>
              </a:solidFill>
              <a:prstDash val="solid"/>
              <a:round/>
              <a:headEnd type="none" w="sm" len="sm"/>
              <a:tailEnd type="none" w="sm" len="sm"/>
            </a:ln>
          </p:spPr>
        </p:cxnSp>
        <p:cxnSp>
          <p:nvCxnSpPr>
            <p:cNvPr id="2417" name="Google Shape;2417;p26"/>
            <p:cNvCxnSpPr>
              <a:stCxn id="2343" idx="6"/>
              <a:endCxn id="2414" idx="6"/>
            </p:cNvCxnSpPr>
            <p:nvPr/>
          </p:nvCxnSpPr>
          <p:spPr>
            <a:xfrm rot="10800000">
              <a:off x="7260282" y="2163091"/>
              <a:ext cx="1389000" cy="1722300"/>
            </a:xfrm>
            <a:prstGeom prst="straightConnector1">
              <a:avLst/>
            </a:prstGeom>
            <a:noFill/>
            <a:ln w="9525" cap="flat" cmpd="sng">
              <a:solidFill>
                <a:srgbClr val="868686"/>
              </a:solidFill>
              <a:prstDash val="solid"/>
              <a:round/>
              <a:headEnd type="none" w="sm" len="sm"/>
              <a:tailEnd type="none" w="sm" len="sm"/>
            </a:ln>
          </p:spPr>
        </p:cxnSp>
        <p:cxnSp>
          <p:nvCxnSpPr>
            <p:cNvPr id="2418" name="Google Shape;2418;p26"/>
            <p:cNvCxnSpPr>
              <a:stCxn id="2345" idx="6"/>
              <a:endCxn id="2414" idx="6"/>
            </p:cNvCxnSpPr>
            <p:nvPr/>
          </p:nvCxnSpPr>
          <p:spPr>
            <a:xfrm rot="10800000">
              <a:off x="7260352" y="2163120"/>
              <a:ext cx="1396800" cy="1426800"/>
            </a:xfrm>
            <a:prstGeom prst="straightConnector1">
              <a:avLst/>
            </a:prstGeom>
            <a:noFill/>
            <a:ln w="9525" cap="flat" cmpd="sng">
              <a:solidFill>
                <a:srgbClr val="868686"/>
              </a:solidFill>
              <a:prstDash val="solid"/>
              <a:round/>
              <a:headEnd type="none" w="sm" len="sm"/>
              <a:tailEnd type="none" w="sm" len="sm"/>
            </a:ln>
          </p:spPr>
        </p:cxnSp>
        <p:cxnSp>
          <p:nvCxnSpPr>
            <p:cNvPr id="2419" name="Google Shape;2419;p26"/>
            <p:cNvCxnSpPr>
              <a:stCxn id="2347" idx="6"/>
              <a:endCxn id="2414" idx="6"/>
            </p:cNvCxnSpPr>
            <p:nvPr/>
          </p:nvCxnSpPr>
          <p:spPr>
            <a:xfrm rot="10800000">
              <a:off x="7260353" y="2163148"/>
              <a:ext cx="1396800" cy="1131300"/>
            </a:xfrm>
            <a:prstGeom prst="straightConnector1">
              <a:avLst/>
            </a:prstGeom>
            <a:noFill/>
            <a:ln w="9525" cap="flat" cmpd="sng">
              <a:solidFill>
                <a:srgbClr val="868686"/>
              </a:solidFill>
              <a:prstDash val="solid"/>
              <a:round/>
              <a:headEnd type="none" w="sm" len="sm"/>
              <a:tailEnd type="none" w="sm" len="sm"/>
            </a:ln>
          </p:spPr>
        </p:cxnSp>
        <p:cxnSp>
          <p:nvCxnSpPr>
            <p:cNvPr id="2420" name="Google Shape;2420;p26"/>
            <p:cNvCxnSpPr>
              <a:stCxn id="2349" idx="6"/>
              <a:endCxn id="2414" idx="6"/>
            </p:cNvCxnSpPr>
            <p:nvPr/>
          </p:nvCxnSpPr>
          <p:spPr>
            <a:xfrm rot="10800000">
              <a:off x="7260353" y="2163177"/>
              <a:ext cx="1396800" cy="835800"/>
            </a:xfrm>
            <a:prstGeom prst="straightConnector1">
              <a:avLst/>
            </a:prstGeom>
            <a:noFill/>
            <a:ln w="9525" cap="flat" cmpd="sng">
              <a:solidFill>
                <a:srgbClr val="868686"/>
              </a:solidFill>
              <a:prstDash val="solid"/>
              <a:round/>
              <a:headEnd type="none" w="sm" len="sm"/>
              <a:tailEnd type="none" w="sm" len="sm"/>
            </a:ln>
          </p:spPr>
        </p:cxnSp>
        <p:cxnSp>
          <p:nvCxnSpPr>
            <p:cNvPr id="2421" name="Google Shape;2421;p26"/>
            <p:cNvCxnSpPr>
              <a:stCxn id="2353" idx="6"/>
              <a:endCxn id="2414" idx="6"/>
            </p:cNvCxnSpPr>
            <p:nvPr/>
          </p:nvCxnSpPr>
          <p:spPr>
            <a:xfrm rot="10800000">
              <a:off x="7260353" y="2163235"/>
              <a:ext cx="1396800" cy="244800"/>
            </a:xfrm>
            <a:prstGeom prst="straightConnector1">
              <a:avLst/>
            </a:prstGeom>
            <a:noFill/>
            <a:ln w="9525" cap="flat" cmpd="sng">
              <a:solidFill>
                <a:srgbClr val="868686"/>
              </a:solidFill>
              <a:prstDash val="solid"/>
              <a:round/>
              <a:headEnd type="none" w="sm" len="sm"/>
              <a:tailEnd type="none" w="sm" len="sm"/>
            </a:ln>
          </p:spPr>
        </p:cxnSp>
        <p:cxnSp>
          <p:nvCxnSpPr>
            <p:cNvPr id="2422" name="Google Shape;2422;p26"/>
            <p:cNvCxnSpPr>
              <a:stCxn id="2355" idx="6"/>
              <a:endCxn id="2414" idx="6"/>
            </p:cNvCxnSpPr>
            <p:nvPr/>
          </p:nvCxnSpPr>
          <p:spPr>
            <a:xfrm flipH="1">
              <a:off x="7260353" y="2112563"/>
              <a:ext cx="1396800" cy="50700"/>
            </a:xfrm>
            <a:prstGeom prst="straightConnector1">
              <a:avLst/>
            </a:prstGeom>
            <a:noFill/>
            <a:ln w="9525" cap="flat" cmpd="sng">
              <a:solidFill>
                <a:srgbClr val="868686"/>
              </a:solidFill>
              <a:prstDash val="solid"/>
              <a:round/>
              <a:headEnd type="none" w="sm" len="sm"/>
              <a:tailEnd type="none" w="sm" len="sm"/>
            </a:ln>
          </p:spPr>
        </p:cxnSp>
        <p:cxnSp>
          <p:nvCxnSpPr>
            <p:cNvPr id="2423" name="Google Shape;2423;p26"/>
            <p:cNvCxnSpPr>
              <a:stCxn id="2357" idx="6"/>
              <a:endCxn id="2414" idx="6"/>
            </p:cNvCxnSpPr>
            <p:nvPr/>
          </p:nvCxnSpPr>
          <p:spPr>
            <a:xfrm flipH="1">
              <a:off x="7260422" y="1817092"/>
              <a:ext cx="1404600" cy="345900"/>
            </a:xfrm>
            <a:prstGeom prst="straightConnector1">
              <a:avLst/>
            </a:prstGeom>
            <a:noFill/>
            <a:ln w="9525" cap="flat" cmpd="sng">
              <a:solidFill>
                <a:srgbClr val="868686"/>
              </a:solidFill>
              <a:prstDash val="solid"/>
              <a:round/>
              <a:headEnd type="none" w="sm" len="sm"/>
              <a:tailEnd type="none" w="sm" len="sm"/>
            </a:ln>
          </p:spPr>
        </p:cxnSp>
        <p:cxnSp>
          <p:nvCxnSpPr>
            <p:cNvPr id="2424" name="Google Shape;2424;p26"/>
            <p:cNvCxnSpPr>
              <a:stCxn id="2359" idx="6"/>
              <a:endCxn id="2414" idx="6"/>
            </p:cNvCxnSpPr>
            <p:nvPr/>
          </p:nvCxnSpPr>
          <p:spPr>
            <a:xfrm flipH="1">
              <a:off x="7260422" y="1521623"/>
              <a:ext cx="1404600" cy="641400"/>
            </a:xfrm>
            <a:prstGeom prst="straightConnector1">
              <a:avLst/>
            </a:prstGeom>
            <a:noFill/>
            <a:ln w="9525" cap="flat" cmpd="sng">
              <a:solidFill>
                <a:srgbClr val="868686"/>
              </a:solidFill>
              <a:prstDash val="solid"/>
              <a:round/>
              <a:headEnd type="none" w="sm" len="sm"/>
              <a:tailEnd type="none" w="sm" len="sm"/>
            </a:ln>
          </p:spPr>
        </p:cxnSp>
        <p:sp>
          <p:nvSpPr>
            <p:cNvPr id="2336" name="Google Shape;2336;p26"/>
            <p:cNvSpPr/>
            <p:nvPr/>
          </p:nvSpPr>
          <p:spPr>
            <a:xfrm flipH="1">
              <a:off x="8649282" y="4656934"/>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39" name="Google Shape;2339;p26"/>
            <p:cNvSpPr/>
            <p:nvPr/>
          </p:nvSpPr>
          <p:spPr>
            <a:xfrm flipH="1">
              <a:off x="8649282" y="4361464"/>
              <a:ext cx="265419" cy="229738"/>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41" name="Google Shape;2341;p26"/>
            <p:cNvSpPr/>
            <p:nvPr/>
          </p:nvSpPr>
          <p:spPr>
            <a:xfrm flipH="1">
              <a:off x="8649282" y="4065992"/>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43" name="Google Shape;2343;p26"/>
            <p:cNvSpPr/>
            <p:nvPr/>
          </p:nvSpPr>
          <p:spPr>
            <a:xfrm flipH="1">
              <a:off x="8649282" y="3770521"/>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45" name="Google Shape;2345;p26"/>
            <p:cNvSpPr/>
            <p:nvPr/>
          </p:nvSpPr>
          <p:spPr>
            <a:xfrm flipH="1">
              <a:off x="8657152" y="3475050"/>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47" name="Google Shape;2347;p26"/>
            <p:cNvSpPr/>
            <p:nvPr/>
          </p:nvSpPr>
          <p:spPr>
            <a:xfrm flipH="1">
              <a:off x="8657153" y="3179579"/>
              <a:ext cx="265420" cy="229739"/>
            </a:xfrm>
            <a:prstGeom prst="ellipse">
              <a:avLst/>
            </a:prstGeom>
            <a:solidFill>
              <a:srgbClr val="E7FFBE"/>
            </a:solidFill>
            <a:ln w="9525"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49" name="Google Shape;2349;p26"/>
            <p:cNvSpPr/>
            <p:nvPr/>
          </p:nvSpPr>
          <p:spPr>
            <a:xfrm flipH="1">
              <a:off x="8657153" y="2884107"/>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51" name="Google Shape;2351;p26"/>
            <p:cNvSpPr/>
            <p:nvPr/>
          </p:nvSpPr>
          <p:spPr>
            <a:xfrm flipH="1">
              <a:off x="8657153" y="2588637"/>
              <a:ext cx="265419" cy="229738"/>
            </a:xfrm>
            <a:prstGeom prst="ellipse">
              <a:avLst/>
            </a:prstGeom>
            <a:solidFill>
              <a:srgbClr val="E7FFBE"/>
            </a:solidFill>
            <a:ln w="12700" cap="flat" cmpd="sng">
              <a:solidFill>
                <a:srgbClr val="7F7F7F"/>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53" name="Google Shape;2353;p26"/>
            <p:cNvSpPr/>
            <p:nvPr/>
          </p:nvSpPr>
          <p:spPr>
            <a:xfrm flipH="1">
              <a:off x="8657153" y="229316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55" name="Google Shape;2355;p26"/>
            <p:cNvSpPr/>
            <p:nvPr/>
          </p:nvSpPr>
          <p:spPr>
            <a:xfrm flipH="1">
              <a:off x="8657153" y="1997693"/>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57" name="Google Shape;2357;p26"/>
            <p:cNvSpPr/>
            <p:nvPr/>
          </p:nvSpPr>
          <p:spPr>
            <a:xfrm flipH="1">
              <a:off x="8665022" y="1702222"/>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59" name="Google Shape;2359;p26"/>
            <p:cNvSpPr/>
            <p:nvPr/>
          </p:nvSpPr>
          <p:spPr>
            <a:xfrm flipH="1">
              <a:off x="8665022" y="1406753"/>
              <a:ext cx="265420" cy="229739"/>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2425" name="Google Shape;2425;p26"/>
            <p:cNvCxnSpPr>
              <a:stCxn id="2351" idx="6"/>
              <a:endCxn id="2414" idx="6"/>
            </p:cNvCxnSpPr>
            <p:nvPr/>
          </p:nvCxnSpPr>
          <p:spPr>
            <a:xfrm rot="10800000">
              <a:off x="7260353" y="2163206"/>
              <a:ext cx="1396800" cy="540300"/>
            </a:xfrm>
            <a:prstGeom prst="straightConnector1">
              <a:avLst/>
            </a:prstGeom>
            <a:noFill/>
            <a:ln w="9525" cap="flat" cmpd="sng">
              <a:solidFill>
                <a:srgbClr val="868686"/>
              </a:solidFill>
              <a:prstDash val="solid"/>
              <a:round/>
              <a:headEnd type="none" w="sm" len="sm"/>
              <a:tailEnd type="none" w="sm" len="sm"/>
            </a:ln>
          </p:spPr>
        </p:cxnSp>
        <p:sp>
          <p:nvSpPr>
            <p:cNvPr id="2337" name="Google Shape;2337;p26"/>
            <p:cNvSpPr/>
            <p:nvPr/>
          </p:nvSpPr>
          <p:spPr>
            <a:xfrm>
              <a:off x="6994852" y="411811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61" name="Google Shape;2361;p26"/>
            <p:cNvSpPr/>
            <p:nvPr/>
          </p:nvSpPr>
          <p:spPr>
            <a:xfrm>
              <a:off x="6994852" y="370414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74" name="Google Shape;2374;p26"/>
            <p:cNvSpPr/>
            <p:nvPr/>
          </p:nvSpPr>
          <p:spPr>
            <a:xfrm>
              <a:off x="6994852" y="329017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387" name="Google Shape;2387;p26"/>
            <p:cNvSpPr/>
            <p:nvPr/>
          </p:nvSpPr>
          <p:spPr>
            <a:xfrm>
              <a:off x="6994852" y="287620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401" name="Google Shape;2401;p26"/>
            <p:cNvSpPr/>
            <p:nvPr/>
          </p:nvSpPr>
          <p:spPr>
            <a:xfrm>
              <a:off x="6994852" y="246223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sp>
          <p:nvSpPr>
            <p:cNvPr id="2414" name="Google Shape;2414;p26"/>
            <p:cNvSpPr/>
            <p:nvPr/>
          </p:nvSpPr>
          <p:spPr>
            <a:xfrm>
              <a:off x="6994852" y="2048265"/>
              <a:ext cx="265420" cy="229740"/>
            </a:xfrm>
            <a:prstGeom prst="ellipse">
              <a:avLst/>
            </a:prstGeom>
            <a:solidFill>
              <a:srgbClr val="E7FFBE"/>
            </a:solidFill>
            <a:ln w="12700" cap="flat" cmpd="sng">
              <a:solidFill>
                <a:srgbClr val="868686"/>
              </a:solidFill>
              <a:prstDash val="solid"/>
              <a:round/>
              <a:headEnd type="none" w="sm" len="sm"/>
              <a:tailEnd type="none" w="sm" len="sm"/>
            </a:ln>
            <a:effectLst>
              <a:outerShdw blurRad="39999" dist="23000" dir="5400000" rotWithShape="0">
                <a:srgbClr val="000000">
                  <a:alpha val="33725"/>
                </a:srgbClr>
              </a:outerShdw>
            </a:effectLst>
          </p:spPr>
          <p:txBody>
            <a:bodyPr spcFirstLastPara="1" wrap="square" lIns="38075" tIns="19000" rIns="38075" bIns="190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baseline="30000" dirty="0">
                <a:solidFill>
                  <a:srgbClr val="000000"/>
                </a:solidFill>
                <a:latin typeface="黑体" panose="02010609060101010101" pitchFamily="49" charset="-122"/>
                <a:ea typeface="黑体" panose="02010609060101010101" pitchFamily="49" charset="-122"/>
                <a:cs typeface="Microsoft Yahei"/>
                <a:sym typeface="Microsoft Yahei"/>
              </a:endParaRPr>
            </a:p>
          </p:txBody>
        </p:sp>
        <p:cxnSp>
          <p:nvCxnSpPr>
            <p:cNvPr id="2426" name="Google Shape;2426;p26"/>
            <p:cNvCxnSpPr>
              <a:endCxn id="2414" idx="2"/>
            </p:cNvCxnSpPr>
            <p:nvPr/>
          </p:nvCxnSpPr>
          <p:spPr>
            <a:xfrm rot="10800000" flipH="1">
              <a:off x="6297052" y="2163135"/>
              <a:ext cx="697800" cy="787200"/>
            </a:xfrm>
            <a:prstGeom prst="straightConnector1">
              <a:avLst/>
            </a:prstGeom>
            <a:noFill/>
            <a:ln w="9525" cap="flat" cmpd="sng">
              <a:solidFill>
                <a:srgbClr val="868686"/>
              </a:solidFill>
              <a:prstDash val="solid"/>
              <a:round/>
              <a:headEnd type="none" w="sm" len="sm"/>
              <a:tailEnd type="none" w="sm" len="sm"/>
            </a:ln>
          </p:spPr>
        </p:cxnSp>
        <p:cxnSp>
          <p:nvCxnSpPr>
            <p:cNvPr id="2427" name="Google Shape;2427;p26"/>
            <p:cNvCxnSpPr>
              <a:endCxn id="2401" idx="2"/>
            </p:cNvCxnSpPr>
            <p:nvPr/>
          </p:nvCxnSpPr>
          <p:spPr>
            <a:xfrm rot="10800000" flipH="1">
              <a:off x="6297052" y="2577105"/>
              <a:ext cx="697800" cy="373500"/>
            </a:xfrm>
            <a:prstGeom prst="straightConnector1">
              <a:avLst/>
            </a:prstGeom>
            <a:noFill/>
            <a:ln w="9525" cap="flat" cmpd="sng">
              <a:solidFill>
                <a:srgbClr val="868686"/>
              </a:solidFill>
              <a:prstDash val="solid"/>
              <a:round/>
              <a:headEnd type="none" w="sm" len="sm"/>
              <a:tailEnd type="none" w="sm" len="sm"/>
            </a:ln>
          </p:spPr>
        </p:cxnSp>
        <p:cxnSp>
          <p:nvCxnSpPr>
            <p:cNvPr id="2428" name="Google Shape;2428;p26"/>
            <p:cNvCxnSpPr>
              <a:endCxn id="2387" idx="2"/>
            </p:cNvCxnSpPr>
            <p:nvPr/>
          </p:nvCxnSpPr>
          <p:spPr>
            <a:xfrm>
              <a:off x="6297052" y="2950575"/>
              <a:ext cx="697800" cy="40500"/>
            </a:xfrm>
            <a:prstGeom prst="straightConnector1">
              <a:avLst/>
            </a:prstGeom>
            <a:noFill/>
            <a:ln w="9525" cap="flat" cmpd="sng">
              <a:solidFill>
                <a:srgbClr val="868686"/>
              </a:solidFill>
              <a:prstDash val="solid"/>
              <a:round/>
              <a:headEnd type="none" w="sm" len="sm"/>
              <a:tailEnd type="none" w="sm" len="sm"/>
            </a:ln>
          </p:spPr>
        </p:cxnSp>
        <p:cxnSp>
          <p:nvCxnSpPr>
            <p:cNvPr id="2429" name="Google Shape;2429;p26"/>
            <p:cNvCxnSpPr>
              <a:endCxn id="2374" idx="2"/>
            </p:cNvCxnSpPr>
            <p:nvPr/>
          </p:nvCxnSpPr>
          <p:spPr>
            <a:xfrm>
              <a:off x="6297052" y="2950545"/>
              <a:ext cx="697800" cy="454500"/>
            </a:xfrm>
            <a:prstGeom prst="straightConnector1">
              <a:avLst/>
            </a:prstGeom>
            <a:noFill/>
            <a:ln w="9525" cap="flat" cmpd="sng">
              <a:solidFill>
                <a:srgbClr val="868686"/>
              </a:solidFill>
              <a:prstDash val="solid"/>
              <a:round/>
              <a:headEnd type="none" w="sm" len="sm"/>
              <a:tailEnd type="none" w="sm" len="sm"/>
            </a:ln>
          </p:spPr>
        </p:cxnSp>
        <p:cxnSp>
          <p:nvCxnSpPr>
            <p:cNvPr id="2430" name="Google Shape;2430;p26"/>
            <p:cNvCxnSpPr>
              <a:endCxn id="2361" idx="2"/>
            </p:cNvCxnSpPr>
            <p:nvPr/>
          </p:nvCxnSpPr>
          <p:spPr>
            <a:xfrm>
              <a:off x="6297052" y="2950515"/>
              <a:ext cx="697800" cy="868500"/>
            </a:xfrm>
            <a:prstGeom prst="straightConnector1">
              <a:avLst/>
            </a:prstGeom>
            <a:noFill/>
            <a:ln w="9525" cap="flat" cmpd="sng">
              <a:solidFill>
                <a:srgbClr val="868686"/>
              </a:solidFill>
              <a:prstDash val="solid"/>
              <a:round/>
              <a:headEnd type="none" w="sm" len="sm"/>
              <a:tailEnd type="none" w="sm" len="sm"/>
            </a:ln>
          </p:spPr>
        </p:cxnSp>
        <p:cxnSp>
          <p:nvCxnSpPr>
            <p:cNvPr id="2431" name="Google Shape;2431;p26"/>
            <p:cNvCxnSpPr>
              <a:endCxn id="2337" idx="2"/>
            </p:cNvCxnSpPr>
            <p:nvPr/>
          </p:nvCxnSpPr>
          <p:spPr>
            <a:xfrm>
              <a:off x="6297052" y="2950485"/>
              <a:ext cx="697800" cy="1282500"/>
            </a:xfrm>
            <a:prstGeom prst="straightConnector1">
              <a:avLst/>
            </a:prstGeom>
            <a:noFill/>
            <a:ln w="9525" cap="flat" cmpd="sng">
              <a:solidFill>
                <a:srgbClr val="868686"/>
              </a:solidFill>
              <a:prstDash val="solid"/>
              <a:round/>
              <a:headEnd type="none" w="sm" len="sm"/>
              <a:tailEnd type="none" w="sm" len="sm"/>
            </a:ln>
          </p:spPr>
        </p:cxnSp>
        <p:cxnSp>
          <p:nvCxnSpPr>
            <p:cNvPr id="2432" name="Google Shape;2432;p26"/>
            <p:cNvCxnSpPr>
              <a:endCxn id="2414" idx="2"/>
            </p:cNvCxnSpPr>
            <p:nvPr/>
          </p:nvCxnSpPr>
          <p:spPr>
            <a:xfrm rot="10800000" flipH="1">
              <a:off x="6297052" y="2163135"/>
              <a:ext cx="697800" cy="1201200"/>
            </a:xfrm>
            <a:prstGeom prst="straightConnector1">
              <a:avLst/>
            </a:prstGeom>
            <a:noFill/>
            <a:ln w="9525" cap="flat" cmpd="sng">
              <a:solidFill>
                <a:srgbClr val="868686"/>
              </a:solidFill>
              <a:prstDash val="solid"/>
              <a:round/>
              <a:headEnd type="none" w="sm" len="sm"/>
              <a:tailEnd type="none" w="sm" len="sm"/>
            </a:ln>
          </p:spPr>
        </p:cxnSp>
        <p:cxnSp>
          <p:nvCxnSpPr>
            <p:cNvPr id="2433" name="Google Shape;2433;p26"/>
            <p:cNvCxnSpPr>
              <a:endCxn id="2401" idx="2"/>
            </p:cNvCxnSpPr>
            <p:nvPr/>
          </p:nvCxnSpPr>
          <p:spPr>
            <a:xfrm rot="10800000" flipH="1">
              <a:off x="6297052" y="2577105"/>
              <a:ext cx="697800" cy="787200"/>
            </a:xfrm>
            <a:prstGeom prst="straightConnector1">
              <a:avLst/>
            </a:prstGeom>
            <a:noFill/>
            <a:ln w="9525" cap="flat" cmpd="sng">
              <a:solidFill>
                <a:srgbClr val="868686"/>
              </a:solidFill>
              <a:prstDash val="solid"/>
              <a:round/>
              <a:headEnd type="none" w="sm" len="sm"/>
              <a:tailEnd type="none" w="sm" len="sm"/>
            </a:ln>
          </p:spPr>
        </p:cxnSp>
        <p:cxnSp>
          <p:nvCxnSpPr>
            <p:cNvPr id="2434" name="Google Shape;2434;p26"/>
            <p:cNvCxnSpPr>
              <a:endCxn id="2387" idx="2"/>
            </p:cNvCxnSpPr>
            <p:nvPr/>
          </p:nvCxnSpPr>
          <p:spPr>
            <a:xfrm rot="10800000" flipH="1">
              <a:off x="6297052" y="2991075"/>
              <a:ext cx="697800" cy="373500"/>
            </a:xfrm>
            <a:prstGeom prst="straightConnector1">
              <a:avLst/>
            </a:prstGeom>
            <a:noFill/>
            <a:ln w="9525" cap="flat" cmpd="sng">
              <a:solidFill>
                <a:srgbClr val="868686"/>
              </a:solidFill>
              <a:prstDash val="solid"/>
              <a:round/>
              <a:headEnd type="none" w="sm" len="sm"/>
              <a:tailEnd type="none" w="sm" len="sm"/>
            </a:ln>
          </p:spPr>
        </p:cxnSp>
        <p:cxnSp>
          <p:nvCxnSpPr>
            <p:cNvPr id="2435" name="Google Shape;2435;p26"/>
            <p:cNvCxnSpPr>
              <a:endCxn id="2374" idx="2"/>
            </p:cNvCxnSpPr>
            <p:nvPr/>
          </p:nvCxnSpPr>
          <p:spPr>
            <a:xfrm>
              <a:off x="6297052" y="3364545"/>
              <a:ext cx="697800" cy="40500"/>
            </a:xfrm>
            <a:prstGeom prst="straightConnector1">
              <a:avLst/>
            </a:prstGeom>
            <a:noFill/>
            <a:ln w="9525" cap="flat" cmpd="sng">
              <a:solidFill>
                <a:srgbClr val="868686"/>
              </a:solidFill>
              <a:prstDash val="solid"/>
              <a:round/>
              <a:headEnd type="none" w="sm" len="sm"/>
              <a:tailEnd type="none" w="sm" len="sm"/>
            </a:ln>
          </p:spPr>
        </p:cxnSp>
        <p:cxnSp>
          <p:nvCxnSpPr>
            <p:cNvPr id="2436" name="Google Shape;2436;p26"/>
            <p:cNvCxnSpPr>
              <a:endCxn id="2361" idx="2"/>
            </p:cNvCxnSpPr>
            <p:nvPr/>
          </p:nvCxnSpPr>
          <p:spPr>
            <a:xfrm>
              <a:off x="6297052" y="3364515"/>
              <a:ext cx="697800" cy="454500"/>
            </a:xfrm>
            <a:prstGeom prst="straightConnector1">
              <a:avLst/>
            </a:prstGeom>
            <a:noFill/>
            <a:ln w="9525" cap="flat" cmpd="sng">
              <a:solidFill>
                <a:srgbClr val="868686"/>
              </a:solidFill>
              <a:prstDash val="solid"/>
              <a:round/>
              <a:headEnd type="none" w="sm" len="sm"/>
              <a:tailEnd type="none" w="sm" len="sm"/>
            </a:ln>
          </p:spPr>
        </p:cxnSp>
        <p:cxnSp>
          <p:nvCxnSpPr>
            <p:cNvPr id="2437" name="Google Shape;2437;p26"/>
            <p:cNvCxnSpPr>
              <a:endCxn id="2337" idx="2"/>
            </p:cNvCxnSpPr>
            <p:nvPr/>
          </p:nvCxnSpPr>
          <p:spPr>
            <a:xfrm>
              <a:off x="6297052" y="3364485"/>
              <a:ext cx="697800" cy="868500"/>
            </a:xfrm>
            <a:prstGeom prst="straightConnector1">
              <a:avLst/>
            </a:prstGeom>
            <a:noFill/>
            <a:ln w="9525" cap="flat" cmpd="sng">
              <a:solidFill>
                <a:srgbClr val="868686"/>
              </a:solidFill>
              <a:prstDash val="solid"/>
              <a:round/>
              <a:headEnd type="none" w="sm" len="sm"/>
              <a:tailEnd type="none" w="sm" len="sm"/>
            </a:ln>
          </p:spPr>
        </p:cxnSp>
        <p:sp>
          <p:nvSpPr>
            <p:cNvPr id="2438" name="Google Shape;2438;p26"/>
            <p:cNvSpPr txBox="1"/>
            <p:nvPr/>
          </p:nvSpPr>
          <p:spPr>
            <a:xfrm>
              <a:off x="5869966" y="2813497"/>
              <a:ext cx="420530" cy="286232"/>
            </a:xfrm>
            <a:prstGeom prst="rect">
              <a:avLst/>
            </a:prstGeom>
            <a:solidFill>
              <a:schemeClr val="lt1"/>
            </a:solidFill>
            <a:ln w="38100" cap="flat" cmpd="sng">
              <a:solidFill>
                <a:srgbClr val="0C0C0C"/>
              </a:solidFill>
              <a:prstDash val="solid"/>
              <a:round/>
              <a:headEnd type="none" w="sm" len="sm"/>
              <a:tailEnd type="none" w="sm" len="sm"/>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1400"/>
                <a:buFont typeface="Arial"/>
                <a:buNone/>
              </a:pPr>
              <a:r>
                <a:rPr lang="en-US" altLang="zh-CN" sz="14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-.3</a:t>
              </a:r>
              <a:endParaRPr lang="zh-CN" altLang="en-US" sz="14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2439" name="Google Shape;2439;p26"/>
            <p:cNvSpPr txBox="1"/>
            <p:nvPr/>
          </p:nvSpPr>
          <p:spPr>
            <a:xfrm>
              <a:off x="5876377" y="3249558"/>
              <a:ext cx="420530" cy="286232"/>
            </a:xfrm>
            <a:prstGeom prst="rect">
              <a:avLst/>
            </a:prstGeom>
            <a:solidFill>
              <a:schemeClr val="lt1"/>
            </a:solidFill>
            <a:ln w="38100" cap="flat" cmpd="sng">
              <a:solidFill>
                <a:srgbClr val="0C0C0C"/>
              </a:solidFill>
              <a:prstDash val="solid"/>
              <a:round/>
              <a:headEnd type="none" w="sm" len="sm"/>
              <a:tailEnd type="none" w="sm" len="sm"/>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1400"/>
                <a:buFont typeface="Arial"/>
                <a:buNone/>
              </a:pPr>
              <a:r>
                <a:rPr lang="en-US" altLang="zh-CN" sz="14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.6</a:t>
              </a:r>
              <a:endParaRPr lang="zh-CN" altLang="en-US" sz="14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grpSp>
      <p:sp>
        <p:nvSpPr>
          <p:cNvPr id="2440" name="Google Shape;2440;p26"/>
          <p:cNvSpPr txBox="1"/>
          <p:nvPr/>
        </p:nvSpPr>
        <p:spPr>
          <a:xfrm>
            <a:off x="4805159" y="2876096"/>
            <a:ext cx="420530" cy="286232"/>
          </a:xfrm>
          <a:prstGeom prst="rect">
            <a:avLst/>
          </a:prstGeom>
          <a:solidFill>
            <a:schemeClr val="lt1"/>
          </a:solidFill>
          <a:ln w="38100" cap="flat" cmpd="sng">
            <a:solidFill>
              <a:srgbClr val="0C0C0C"/>
            </a:solidFill>
            <a:prstDash val="solid"/>
            <a:round/>
            <a:headEnd type="none" w="sm" len="sm"/>
            <a:tailEnd type="none" w="sm" len="sm"/>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1400"/>
              <a:buFont typeface="Arial"/>
              <a:buNone/>
            </a:pPr>
            <a:r>
              <a:rPr lang="en-US" altLang="zh-CN" sz="14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-.3</a:t>
            </a:r>
            <a:endParaRPr lang="zh-CN" altLang="en-US" sz="14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2441" name="Google Shape;2441;p26"/>
          <p:cNvSpPr txBox="1"/>
          <p:nvPr/>
        </p:nvSpPr>
        <p:spPr>
          <a:xfrm>
            <a:off x="4805159" y="3290991"/>
            <a:ext cx="420530" cy="286232"/>
          </a:xfrm>
          <a:prstGeom prst="rect">
            <a:avLst/>
          </a:prstGeom>
          <a:solidFill>
            <a:schemeClr val="lt1"/>
          </a:solidFill>
          <a:ln w="38100" cap="flat" cmpd="sng">
            <a:solidFill>
              <a:srgbClr val="0C0C0C"/>
            </a:solidFill>
            <a:prstDash val="solid"/>
            <a:round/>
            <a:headEnd type="none" w="sm" len="sm"/>
            <a:tailEnd type="none" w="sm" len="sm"/>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1400"/>
              <a:buFont typeface="Arial"/>
              <a:buNone/>
            </a:pPr>
            <a:r>
              <a:rPr lang="en-US" altLang="zh-CN" sz="14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.6</a:t>
            </a:r>
            <a:endParaRPr lang="zh-CN" altLang="en-US" sz="14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cxnSp>
        <p:nvCxnSpPr>
          <p:cNvPr id="2442" name="Google Shape;2442;p26"/>
          <p:cNvCxnSpPr>
            <a:stCxn id="2320" idx="6"/>
            <a:endCxn id="2440" idx="1"/>
          </p:cNvCxnSpPr>
          <p:nvPr/>
        </p:nvCxnSpPr>
        <p:spPr>
          <a:xfrm rot="10800000" flipH="1">
            <a:off x="4675894" y="3019263"/>
            <a:ext cx="129300" cy="1200"/>
          </a:xfrm>
          <a:prstGeom prst="straightConnector1">
            <a:avLst/>
          </a:prstGeom>
          <a:noFill/>
          <a:ln w="9525" cap="flat" cmpd="sng">
            <a:solidFill>
              <a:schemeClr val="accent4"/>
            </a:solidFill>
            <a:prstDash val="solid"/>
            <a:round/>
            <a:headEnd type="none" w="sm" len="sm"/>
            <a:tailEnd type="triangle" w="med" len="med"/>
          </a:ln>
        </p:spPr>
      </p:cxnSp>
      <p:cxnSp>
        <p:nvCxnSpPr>
          <p:cNvPr id="2443" name="Google Shape;2443;p26"/>
          <p:cNvCxnSpPr>
            <a:stCxn id="2319" idx="6"/>
            <a:endCxn id="2441" idx="1"/>
          </p:cNvCxnSpPr>
          <p:nvPr/>
        </p:nvCxnSpPr>
        <p:spPr>
          <a:xfrm rot="10800000" flipH="1">
            <a:off x="4675894" y="3434133"/>
            <a:ext cx="129300" cy="300"/>
          </a:xfrm>
          <a:prstGeom prst="straightConnector1">
            <a:avLst/>
          </a:prstGeom>
          <a:noFill/>
          <a:ln w="9525" cap="flat" cmpd="sng">
            <a:solidFill>
              <a:schemeClr val="accent4"/>
            </a:solidFill>
            <a:prstDash val="solid"/>
            <a:round/>
            <a:headEnd type="none" w="sm" len="sm"/>
            <a:tailEnd type="triangle" w="med" len="med"/>
          </a:ln>
        </p:spPr>
      </p:cxnSp>
      <p:cxnSp>
        <p:nvCxnSpPr>
          <p:cNvPr id="2444" name="Google Shape;2444;p26"/>
          <p:cNvCxnSpPr/>
          <p:nvPr/>
        </p:nvCxnSpPr>
        <p:spPr>
          <a:xfrm>
            <a:off x="5627722" y="1566710"/>
            <a:ext cx="0" cy="3365051"/>
          </a:xfrm>
          <a:prstGeom prst="straightConnector1">
            <a:avLst/>
          </a:prstGeom>
          <a:noFill/>
          <a:ln w="76200" cap="flat" cmpd="sng">
            <a:solidFill>
              <a:schemeClr val="dk2"/>
            </a:solidFill>
            <a:prstDash val="dash"/>
            <a:round/>
            <a:headEnd type="none" w="sm" len="sm"/>
            <a:tailEnd type="none" w="sm" len="sm"/>
          </a:ln>
        </p:spPr>
      </p:cxnSp>
      <p:sp>
        <p:nvSpPr>
          <p:cNvPr id="2445" name="Google Shape;2445;p26"/>
          <p:cNvSpPr/>
          <p:nvPr/>
        </p:nvSpPr>
        <p:spPr>
          <a:xfrm>
            <a:off x="2809587" y="5196758"/>
            <a:ext cx="1275046" cy="482612"/>
          </a:xfrm>
          <a:prstGeom prst="rect">
            <a:avLst/>
          </a:prstGeom>
          <a:solidFill>
            <a:srgbClr val="E7FFBE"/>
          </a:solidFill>
          <a:ln w="952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Trebuchet MS"/>
              <a:buNone/>
            </a:pPr>
            <a:r>
              <a:rPr lang="zh-CN" altLang="en-US" sz="1800" b="1"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编码器</a:t>
            </a:r>
            <a:endParaRPr lang="zh-CN" altLang="en-US" sz="1800" b="1"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2446" name="Google Shape;2446;p26"/>
          <p:cNvSpPr/>
          <p:nvPr/>
        </p:nvSpPr>
        <p:spPr>
          <a:xfrm>
            <a:off x="6765525" y="5200586"/>
            <a:ext cx="1275046" cy="482612"/>
          </a:xfrm>
          <a:prstGeom prst="rect">
            <a:avLst/>
          </a:prstGeom>
          <a:solidFill>
            <a:srgbClr val="E7FFBE"/>
          </a:solidFill>
          <a:ln w="952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Trebuchet MS"/>
              <a:buNone/>
            </a:pPr>
            <a:r>
              <a:rPr lang="zh-CN" altLang="en-US" sz="1800" b="1"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解码器</a:t>
            </a:r>
            <a:endParaRPr lang="zh-CN" altLang="en-US" sz="1800" b="1"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224" name="TextBox 223">
            <a:extLst>
              <a:ext uri="{FF2B5EF4-FFF2-40B4-BE49-F238E27FC236}">
                <a16:creationId xmlns:a16="http://schemas.microsoft.com/office/drawing/2014/main" id="{C31E0098-E4EE-4FC5-8AD9-6E03E206AB78}"/>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
        <p:nvSpPr>
          <p:cNvPr id="227" name="Google Shape;1783;p24">
            <a:extLst>
              <a:ext uri="{FF2B5EF4-FFF2-40B4-BE49-F238E27FC236}">
                <a16:creationId xmlns:a16="http://schemas.microsoft.com/office/drawing/2014/main" id="{2E706150-C1FF-4659-BC13-077EA4297F7B}"/>
              </a:ext>
            </a:extLst>
          </p:cNvPr>
          <p:cNvSpPr txBox="1">
            <a:spLocks noGrp="1"/>
          </p:cNvSpPr>
          <p:nvPr>
            <p:ph type="title"/>
          </p:nvPr>
        </p:nvSpPr>
        <p:spPr>
          <a:xfrm>
            <a:off x="499936" y="364199"/>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dirty="0">
                <a:latin typeface="Trebuchet MS" panose="020B0603020202020204" pitchFamily="34" charset="0"/>
                <a:ea typeface="黑体" panose="02010609060101010101" pitchFamily="49" charset="-122"/>
                <a:cs typeface="Trebuchet MS"/>
                <a:sym typeface="Trebuchet MS"/>
              </a:rPr>
              <a:t>自编码器</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EBE9E6"/>
            </a:gs>
            <a:gs pos="100000">
              <a:srgbClr val="C9C5C0"/>
            </a:gs>
          </a:gsLst>
          <a:path path="circle">
            <a:fillToRect l="50000" t="50000" r="50000" b="50000"/>
          </a:path>
          <a:tileRect/>
        </a:gradFill>
        <a:effectLst/>
      </p:bgPr>
    </p:bg>
    <p:spTree>
      <p:nvGrpSpPr>
        <p:cNvPr id="1" name="Shape 682"/>
        <p:cNvGrpSpPr/>
        <p:nvPr/>
      </p:nvGrpSpPr>
      <p:grpSpPr>
        <a:xfrm>
          <a:off x="0" y="0"/>
          <a:ext cx="0" cy="0"/>
          <a:chOff x="0" y="0"/>
          <a:chExt cx="0" cy="0"/>
        </a:xfrm>
      </p:grpSpPr>
      <p:sp>
        <p:nvSpPr>
          <p:cNvPr id="683" name="Google Shape;683;p3"/>
          <p:cNvSpPr/>
          <p:nvPr/>
        </p:nvSpPr>
        <p:spPr>
          <a:xfrm>
            <a:off x="0" y="1817528"/>
            <a:ext cx="10972800" cy="3695347"/>
          </a:xfrm>
          <a:prstGeom prst="rect">
            <a:avLst/>
          </a:prstGeom>
          <a:gradFill>
            <a:gsLst>
              <a:gs pos="0">
                <a:srgbClr val="DFDBD5">
                  <a:alpha val="0"/>
                </a:srgbClr>
              </a:gs>
              <a:gs pos="100000">
                <a:schemeClr val="lt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84" name="Google Shape;684;p3"/>
          <p:cNvPicPr preferRelativeResize="0"/>
          <p:nvPr/>
        </p:nvPicPr>
        <p:blipFill rotWithShape="1">
          <a:blip r:embed="rId3">
            <a:alphaModFix/>
          </a:blip>
          <a:srcRect t="1538" b="-1538"/>
          <a:stretch/>
        </p:blipFill>
        <p:spPr>
          <a:xfrm>
            <a:off x="0" y="5513832"/>
            <a:ext cx="10972800" cy="668655"/>
          </a:xfrm>
          <a:prstGeom prst="rect">
            <a:avLst/>
          </a:prstGeom>
          <a:noFill/>
          <a:ln>
            <a:noFill/>
          </a:ln>
        </p:spPr>
      </p:pic>
      <p:cxnSp>
        <p:nvCxnSpPr>
          <p:cNvPr id="685" name="Google Shape;685;p3"/>
          <p:cNvCxnSpPr/>
          <p:nvPr/>
        </p:nvCxnSpPr>
        <p:spPr>
          <a:xfrm>
            <a:off x="0" y="5515571"/>
            <a:ext cx="10972800" cy="0"/>
          </a:xfrm>
          <a:prstGeom prst="straightConnector1">
            <a:avLst/>
          </a:prstGeom>
          <a:noFill/>
          <a:ln w="12700" cap="flat" cmpd="sng">
            <a:solidFill>
              <a:srgbClr val="000001">
                <a:alpha val="20000"/>
              </a:srgbClr>
            </a:solidFill>
            <a:prstDash val="solid"/>
            <a:round/>
            <a:headEnd type="none" w="sm" len="sm"/>
            <a:tailEnd type="none" w="sm" len="sm"/>
          </a:ln>
        </p:spPr>
      </p:cxnSp>
      <p:cxnSp>
        <p:nvCxnSpPr>
          <p:cNvPr id="686" name="Google Shape;686;p3"/>
          <p:cNvCxnSpPr/>
          <p:nvPr/>
        </p:nvCxnSpPr>
        <p:spPr>
          <a:xfrm>
            <a:off x="1308506" y="1662379"/>
            <a:ext cx="8646770" cy="0"/>
          </a:xfrm>
          <a:prstGeom prst="straightConnector1">
            <a:avLst/>
          </a:prstGeom>
          <a:noFill/>
          <a:ln w="31750" cap="flat" cmpd="sng">
            <a:solidFill>
              <a:schemeClr val="accent1"/>
            </a:solidFill>
            <a:prstDash val="solid"/>
            <a:round/>
            <a:headEnd type="none" w="sm" len="sm"/>
            <a:tailEnd type="none" w="sm" len="sm"/>
          </a:ln>
        </p:spPr>
      </p:cxnSp>
      <p:sp>
        <p:nvSpPr>
          <p:cNvPr id="687" name="Google Shape;687;p3"/>
          <p:cNvSpPr/>
          <p:nvPr/>
        </p:nvSpPr>
        <p:spPr>
          <a:xfrm>
            <a:off x="1" y="0"/>
            <a:ext cx="10972526" cy="6172200"/>
          </a:xfrm>
          <a:prstGeom prst="rect">
            <a:avLst/>
          </a:prstGeom>
          <a:gradFill>
            <a:gsLst>
              <a:gs pos="0">
                <a:srgbClr val="EBE9E6"/>
              </a:gs>
              <a:gs pos="100000">
                <a:srgbClr val="C9C5C0"/>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Gill Sans"/>
              <a:ea typeface="Gill Sans"/>
              <a:cs typeface="Gill Sans"/>
              <a:sym typeface="Gill Sans"/>
            </a:endParaRPr>
          </a:p>
        </p:txBody>
      </p:sp>
      <p:sp>
        <p:nvSpPr>
          <p:cNvPr id="688" name="Google Shape;688;p3"/>
          <p:cNvSpPr/>
          <p:nvPr/>
        </p:nvSpPr>
        <p:spPr>
          <a:xfrm>
            <a:off x="0" y="1817528"/>
            <a:ext cx="10972800" cy="3695347"/>
          </a:xfrm>
          <a:prstGeom prst="rect">
            <a:avLst/>
          </a:prstGeom>
          <a:gradFill>
            <a:gsLst>
              <a:gs pos="0">
                <a:srgbClr val="DFDBD5">
                  <a:alpha val="0"/>
                </a:srgbClr>
              </a:gs>
              <a:gs pos="100000">
                <a:schemeClr val="lt2"/>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Gill Sans"/>
              <a:ea typeface="Gill Sans"/>
              <a:cs typeface="Gill Sans"/>
              <a:sym typeface="Gill Sans"/>
            </a:endParaRPr>
          </a:p>
        </p:txBody>
      </p:sp>
      <p:sp>
        <p:nvSpPr>
          <p:cNvPr id="689" name="Google Shape;689;p3"/>
          <p:cNvSpPr/>
          <p:nvPr/>
        </p:nvSpPr>
        <p:spPr>
          <a:xfrm>
            <a:off x="578997" y="574657"/>
            <a:ext cx="9814806" cy="4359095"/>
          </a:xfrm>
          <a:prstGeom prst="rect">
            <a:avLst/>
          </a:prstGeom>
          <a:gradFill>
            <a:gsLst>
              <a:gs pos="0">
                <a:srgbClr val="000001"/>
              </a:gs>
              <a:gs pos="100000">
                <a:srgbClr val="191919"/>
              </a:gs>
            </a:gsLst>
            <a:lin ang="5400000" scaled="0"/>
          </a:gradFill>
          <a:ln>
            <a:noFill/>
          </a:ln>
          <a:effectLst>
            <a:outerShdw blurRad="127000" dist="228600" dir="4740000" sx="98000" sy="98000" algn="tl" rotWithShape="0">
              <a:srgbClr val="000000">
                <a:alpha val="3333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Gill Sans"/>
              <a:ea typeface="Gill Sans"/>
              <a:cs typeface="Gill Sans"/>
              <a:sym typeface="Gill Sans"/>
            </a:endParaRPr>
          </a:p>
        </p:txBody>
      </p:sp>
      <p:sp>
        <p:nvSpPr>
          <p:cNvPr id="690" name="Google Shape;690;p3"/>
          <p:cNvSpPr/>
          <p:nvPr/>
        </p:nvSpPr>
        <p:spPr>
          <a:xfrm>
            <a:off x="783183" y="779100"/>
            <a:ext cx="9406433" cy="3950208"/>
          </a:xfrm>
          <a:prstGeom prst="rect">
            <a:avLst/>
          </a:prstGeom>
          <a:solidFill>
            <a:schemeClr val="dk2"/>
          </a:solidFill>
          <a:ln w="50800" cap="flat" cmpd="sng">
            <a:solidFill>
              <a:srgbClr val="19191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Gill Sans"/>
              <a:ea typeface="Gill Sans"/>
              <a:cs typeface="Gill Sans"/>
              <a:sym typeface="Gill Sans"/>
            </a:endParaRPr>
          </a:p>
        </p:txBody>
      </p:sp>
      <p:sp>
        <p:nvSpPr>
          <p:cNvPr id="691" name="Google Shape;691;p3"/>
          <p:cNvSpPr/>
          <p:nvPr/>
        </p:nvSpPr>
        <p:spPr>
          <a:xfrm>
            <a:off x="931316" y="927233"/>
            <a:ext cx="9110167" cy="3653942"/>
          </a:xfrm>
          <a:prstGeom prst="rect">
            <a:avLst/>
          </a:prstGeom>
          <a:noFill/>
          <a:ln w="15875" cap="flat" cmpd="sng">
            <a:solidFill>
              <a:srgbClr val="DFDBD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Gill Sans"/>
              <a:ea typeface="Gill Sans"/>
              <a:cs typeface="Gill Sans"/>
              <a:sym typeface="Gill Sans"/>
            </a:endParaRPr>
          </a:p>
        </p:txBody>
      </p:sp>
      <p:sp>
        <p:nvSpPr>
          <p:cNvPr id="692" name="Google Shape;692;p3"/>
          <p:cNvSpPr txBox="1">
            <a:spLocks noGrp="1"/>
          </p:cNvSpPr>
          <p:nvPr>
            <p:ph type="title"/>
          </p:nvPr>
        </p:nvSpPr>
        <p:spPr>
          <a:xfrm>
            <a:off x="1306421" y="1238447"/>
            <a:ext cx="8465302" cy="90269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200"/>
              <a:buFont typeface="Trebuchet MS"/>
              <a:buNone/>
            </a:pPr>
            <a:r>
              <a:rPr lang="zh-CN" altLang="en-US" sz="3200">
                <a:solidFill>
                  <a:srgbClr val="FFFFFF"/>
                </a:solidFill>
                <a:latin typeface="Trebuchet MS" panose="020B0603020202020204" pitchFamily="34" charset="0"/>
                <a:ea typeface="黑体" panose="02010609060101010101" pitchFamily="49" charset="-122"/>
                <a:cs typeface="Trebuchet MS"/>
                <a:sym typeface="Trebuchet MS"/>
              </a:rPr>
              <a:t>课程议题</a:t>
            </a:r>
            <a:r>
              <a:rPr lang="zh-CN" altLang="en-US" sz="3200" b="0" i="0" cap="none">
                <a:solidFill>
                  <a:srgbClr val="FFFFFF"/>
                </a:solidFill>
                <a:latin typeface="Trebuchet MS" panose="020B0603020202020204" pitchFamily="34" charset="0"/>
                <a:ea typeface="黑体" panose="02010609060101010101" pitchFamily="49" charset="-122"/>
                <a:cs typeface="Trebuchet MS"/>
                <a:sym typeface="Trebuchet MS"/>
              </a:rPr>
              <a:t> </a:t>
            </a:r>
            <a:r>
              <a:rPr lang="en-US" altLang="zh-CN" sz="3200" b="0" i="0" cap="none">
                <a:solidFill>
                  <a:srgbClr val="FFFFFF"/>
                </a:solidFill>
                <a:latin typeface="Trebuchet MS" panose="020B0603020202020204" pitchFamily="34" charset="0"/>
                <a:ea typeface="黑体" panose="02010609060101010101" pitchFamily="49" charset="-122"/>
                <a:cs typeface="Trebuchet MS"/>
                <a:sym typeface="Trebuchet MS"/>
              </a:rPr>
              <a:t>– </a:t>
            </a:r>
            <a:r>
              <a:rPr lang="zh-CN" altLang="en-US" sz="3200">
                <a:solidFill>
                  <a:srgbClr val="FFFFFF"/>
                </a:solidFill>
                <a:latin typeface="Trebuchet MS" panose="020B0603020202020204" pitchFamily="34" charset="0"/>
                <a:ea typeface="黑体" panose="02010609060101010101" pitchFamily="49" charset="-122"/>
                <a:cs typeface="Trebuchet MS"/>
                <a:sym typeface="Trebuchet MS"/>
              </a:rPr>
              <a:t>第 </a:t>
            </a:r>
            <a:r>
              <a:rPr lang="en-US" altLang="zh-CN" sz="3200" b="0" i="0" cap="none">
                <a:solidFill>
                  <a:srgbClr val="FFFFFF"/>
                </a:solidFill>
                <a:latin typeface="Trebuchet MS" panose="020B0603020202020204" pitchFamily="34" charset="0"/>
                <a:ea typeface="黑体" panose="02010609060101010101" pitchFamily="49" charset="-122"/>
                <a:cs typeface="Trebuchet MS"/>
                <a:sym typeface="Trebuchet MS"/>
              </a:rPr>
              <a:t>6 </a:t>
            </a:r>
            <a:r>
              <a:rPr lang="zh-CN" altLang="en-US" sz="3200" b="0" i="0" cap="none">
                <a:solidFill>
                  <a:srgbClr val="FFFFFF"/>
                </a:solidFill>
                <a:latin typeface="Trebuchet MS" panose="020B0603020202020204" pitchFamily="34" charset="0"/>
                <a:ea typeface="黑体" panose="02010609060101010101" pitchFamily="49" charset="-122"/>
                <a:cs typeface="Trebuchet MS"/>
                <a:sym typeface="Trebuchet MS"/>
              </a:rPr>
              <a:t>部分</a:t>
            </a:r>
            <a:endParaRPr lang="zh-CN" altLang="en-US" sz="3200" b="0" i="0" cap="none" dirty="0">
              <a:solidFill>
                <a:srgbClr val="FFFFFF"/>
              </a:solidFill>
              <a:latin typeface="Trebuchet MS" panose="020B0603020202020204" pitchFamily="34" charset="0"/>
              <a:ea typeface="黑体" panose="02010609060101010101" pitchFamily="49" charset="-122"/>
              <a:cs typeface="Trebuchet MS"/>
              <a:sym typeface="Trebuchet MS"/>
            </a:endParaRPr>
          </a:p>
        </p:txBody>
      </p:sp>
      <p:sp>
        <p:nvSpPr>
          <p:cNvPr id="693" name="Google Shape;693;p3"/>
          <p:cNvSpPr txBox="1">
            <a:spLocks noGrp="1"/>
          </p:cNvSpPr>
          <p:nvPr>
            <p:ph type="body" idx="1"/>
          </p:nvPr>
        </p:nvSpPr>
        <p:spPr>
          <a:xfrm>
            <a:off x="1306421" y="2218491"/>
            <a:ext cx="8465302" cy="2163214"/>
          </a:xfrm>
          <a:prstGeom prst="rect">
            <a:avLst/>
          </a:prstGeom>
          <a:noFill/>
          <a:ln>
            <a:noFill/>
          </a:ln>
        </p:spPr>
        <p:txBody>
          <a:bodyPr spcFirstLastPara="1" wrap="square" lIns="91425" tIns="45700" rIns="91425" bIns="45700" anchor="t" anchorCtr="0">
            <a:normAutofit/>
          </a:bodyPr>
          <a:lstStyle/>
          <a:p>
            <a:pPr marL="457200" lvl="0" indent="-228600" algn="l" rtl="0">
              <a:lnSpc>
                <a:spcPct val="110000"/>
              </a:lnSpc>
              <a:spcBef>
                <a:spcPts val="0"/>
              </a:spcBef>
              <a:spcAft>
                <a:spcPts val="0"/>
              </a:spcAft>
              <a:buClr>
                <a:schemeClr val="accent1"/>
              </a:buClr>
              <a:buSzPts val="1800"/>
              <a:buFont typeface="Arial"/>
              <a:buChar char="•"/>
            </a:pPr>
            <a:r>
              <a:rPr lang="zh-CN" altLang="en-US" sz="1800">
                <a:solidFill>
                  <a:srgbClr val="FFFFFF"/>
                </a:solidFill>
                <a:latin typeface="Trebuchet MS" panose="020B0603020202020204" pitchFamily="34" charset="0"/>
                <a:ea typeface="黑体" panose="02010609060101010101" pitchFamily="49" charset="-122"/>
                <a:cs typeface="Trebuchet MS"/>
                <a:sym typeface="Trebuchet MS"/>
              </a:rPr>
              <a:t>继续学习</a:t>
            </a:r>
          </a:p>
          <a:p>
            <a:pPr marL="457200" lvl="0" indent="-228600" algn="l" rtl="0">
              <a:lnSpc>
                <a:spcPct val="110000"/>
              </a:lnSpc>
              <a:spcBef>
                <a:spcPts val="900"/>
              </a:spcBef>
              <a:spcAft>
                <a:spcPts val="0"/>
              </a:spcAft>
              <a:buClr>
                <a:schemeClr val="accent1"/>
              </a:buClr>
              <a:buSzPts val="1800"/>
              <a:buFont typeface="Arial"/>
              <a:buChar char="•"/>
            </a:pPr>
            <a:r>
              <a:rPr lang="zh-CN" altLang="en-US" sz="1800">
                <a:solidFill>
                  <a:srgbClr val="FFFFFF"/>
                </a:solidFill>
                <a:latin typeface="Trebuchet MS" panose="020B0603020202020204" pitchFamily="34" charset="0"/>
                <a:ea typeface="黑体" panose="02010609060101010101" pitchFamily="49" charset="-122"/>
                <a:cs typeface="Trebuchet MS"/>
                <a:sym typeface="Trebuchet MS"/>
              </a:rPr>
              <a:t>自然语言处理</a:t>
            </a:r>
          </a:p>
          <a:p>
            <a:pPr marL="457200" lvl="0" indent="-228600" algn="l" rtl="0">
              <a:lnSpc>
                <a:spcPct val="110000"/>
              </a:lnSpc>
              <a:spcBef>
                <a:spcPts val="900"/>
              </a:spcBef>
              <a:spcAft>
                <a:spcPts val="0"/>
              </a:spcAft>
              <a:buClr>
                <a:schemeClr val="accent1"/>
              </a:buClr>
              <a:buSzPts val="1800"/>
              <a:buFont typeface="Arial"/>
              <a:buChar char="•"/>
            </a:pPr>
            <a:r>
              <a:rPr lang="zh-CN" altLang="en-US" sz="1800">
                <a:solidFill>
                  <a:srgbClr val="FFFFFF"/>
                </a:solidFill>
                <a:latin typeface="Trebuchet MS" panose="020B0603020202020204" pitchFamily="34" charset="0"/>
                <a:ea typeface="黑体" panose="02010609060101010101" pitchFamily="49" charset="-122"/>
                <a:cs typeface="Trebuchet MS"/>
                <a:sym typeface="Trebuchet MS"/>
              </a:rPr>
              <a:t>循环神经网络</a:t>
            </a:r>
          </a:p>
          <a:p>
            <a:pPr marL="457200" lvl="0" indent="-228600" algn="l" rtl="0">
              <a:lnSpc>
                <a:spcPct val="110000"/>
              </a:lnSpc>
              <a:spcBef>
                <a:spcPts val="900"/>
              </a:spcBef>
              <a:spcAft>
                <a:spcPts val="0"/>
              </a:spcAft>
              <a:buClr>
                <a:schemeClr val="accent1"/>
              </a:buClr>
              <a:buSzPts val="1800"/>
              <a:buFont typeface="Arial"/>
              <a:buChar char="•"/>
            </a:pPr>
            <a:r>
              <a:rPr lang="zh-CN" altLang="en-US" sz="1800">
                <a:solidFill>
                  <a:srgbClr val="FFFFFF"/>
                </a:solidFill>
                <a:latin typeface="Trebuchet MS" panose="020B0603020202020204" pitchFamily="34" charset="0"/>
                <a:ea typeface="黑体" panose="02010609060101010101" pitchFamily="49" charset="-122"/>
                <a:cs typeface="Trebuchet MS"/>
                <a:sym typeface="Trebuchet MS"/>
              </a:rPr>
              <a:t>其它网络结构</a:t>
            </a:r>
          </a:p>
          <a:p>
            <a:pPr marL="457200" lvl="0" indent="-228600" algn="l" rtl="0">
              <a:lnSpc>
                <a:spcPct val="110000"/>
              </a:lnSpc>
              <a:spcBef>
                <a:spcPts val="900"/>
              </a:spcBef>
              <a:spcAft>
                <a:spcPts val="0"/>
              </a:spcAft>
              <a:buClr>
                <a:schemeClr val="accent1"/>
              </a:buClr>
              <a:buSzPts val="1800"/>
              <a:buFont typeface="Arial"/>
              <a:buChar char="•"/>
            </a:pPr>
            <a:r>
              <a:rPr lang="zh-CN" altLang="en-US" sz="1800">
                <a:solidFill>
                  <a:srgbClr val="FFFFFF"/>
                </a:solidFill>
                <a:latin typeface="Trebuchet MS" panose="020B0603020202020204" pitchFamily="34" charset="0"/>
                <a:ea typeface="黑体" panose="02010609060101010101" pitchFamily="49" charset="-122"/>
                <a:cs typeface="Trebuchet MS"/>
                <a:sym typeface="Trebuchet MS"/>
              </a:rPr>
              <a:t>结束语</a:t>
            </a:r>
          </a:p>
          <a:p>
            <a:pPr marL="457200" lvl="0" indent="-114300" algn="l" rtl="0">
              <a:lnSpc>
                <a:spcPct val="110000"/>
              </a:lnSpc>
              <a:spcBef>
                <a:spcPts val="900"/>
              </a:spcBef>
              <a:spcAft>
                <a:spcPts val="0"/>
              </a:spcAft>
              <a:buClr>
                <a:schemeClr val="accent1"/>
              </a:buClr>
              <a:buSzPts val="1800"/>
              <a:buFont typeface="Arial"/>
              <a:buNone/>
            </a:pPr>
            <a:endParaRPr lang="zh-CN" altLang="en-US" sz="1800">
              <a:solidFill>
                <a:srgbClr val="FFFFFF"/>
              </a:solidFill>
              <a:latin typeface="Trebuchet MS" panose="020B0603020202020204" pitchFamily="34" charset="0"/>
              <a:ea typeface="黑体" panose="02010609060101010101" pitchFamily="49" charset="-122"/>
              <a:cs typeface="Trebuchet MS"/>
              <a:sym typeface="Trebuchet MS"/>
            </a:endParaRPr>
          </a:p>
          <a:p>
            <a:pPr marL="457200" lvl="0" indent="-114300" algn="l" rtl="0">
              <a:lnSpc>
                <a:spcPct val="110000"/>
              </a:lnSpc>
              <a:spcBef>
                <a:spcPts val="900"/>
              </a:spcBef>
              <a:spcAft>
                <a:spcPts val="0"/>
              </a:spcAft>
              <a:buClr>
                <a:schemeClr val="accent1"/>
              </a:buClr>
              <a:buSzPts val="1800"/>
              <a:buFont typeface="Arial"/>
              <a:buNone/>
            </a:pPr>
            <a:endParaRPr lang="zh-CN" altLang="en-US" sz="1800" dirty="0">
              <a:solidFill>
                <a:srgbClr val="FFFFFF"/>
              </a:solidFill>
              <a:latin typeface="Trebuchet MS"/>
              <a:ea typeface="Trebuchet MS"/>
              <a:cs typeface="Trebuchet MS"/>
              <a:sym typeface="Trebuchet MS"/>
            </a:endParaRPr>
          </a:p>
        </p:txBody>
      </p:sp>
      <p:pic>
        <p:nvPicPr>
          <p:cNvPr id="694" name="Google Shape;694;p3"/>
          <p:cNvPicPr preferRelativeResize="0"/>
          <p:nvPr/>
        </p:nvPicPr>
        <p:blipFill rotWithShape="1">
          <a:blip r:embed="rId3">
            <a:alphaModFix/>
          </a:blip>
          <a:srcRect t="1538" b="-1538"/>
          <a:stretch/>
        </p:blipFill>
        <p:spPr>
          <a:xfrm>
            <a:off x="0" y="5513832"/>
            <a:ext cx="10972800" cy="66865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a:extLst>
              <a:ext uri="{FF2B5EF4-FFF2-40B4-BE49-F238E27FC236}">
                <a16:creationId xmlns:a16="http://schemas.microsoft.com/office/drawing/2014/main" id="{D1646481-1683-CB2A-622C-B11376A0F902}"/>
              </a:ext>
            </a:extLst>
          </p:cNvPr>
          <p:cNvPicPr>
            <a:picLocks noChangeAspect="1"/>
          </p:cNvPicPr>
          <p:nvPr/>
        </p:nvPicPr>
        <p:blipFill rotWithShape="1">
          <a:blip r:embed="rId3"/>
          <a:srcRect b="3050"/>
          <a:stretch/>
        </p:blipFill>
        <p:spPr>
          <a:xfrm>
            <a:off x="161625" y="1112139"/>
            <a:ext cx="10474452" cy="4617452"/>
          </a:xfrm>
          <a:prstGeom prst="rect">
            <a:avLst/>
          </a:prstGeom>
        </p:spPr>
      </p:pic>
      <p:sp>
        <p:nvSpPr>
          <p:cNvPr id="4" name="TextBox 3">
            <a:extLst>
              <a:ext uri="{FF2B5EF4-FFF2-40B4-BE49-F238E27FC236}">
                <a16:creationId xmlns:a16="http://schemas.microsoft.com/office/drawing/2014/main" id="{FB62E93E-03B6-4EE1-A9E6-997466A8653D}"/>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
        <p:nvSpPr>
          <p:cNvPr id="10" name="Google Shape;2225;p26">
            <a:extLst>
              <a:ext uri="{FF2B5EF4-FFF2-40B4-BE49-F238E27FC236}">
                <a16:creationId xmlns:a16="http://schemas.microsoft.com/office/drawing/2014/main" id="{E6E7E44E-361E-453E-AB2D-652A8D92C861}"/>
              </a:ext>
            </a:extLst>
          </p:cNvPr>
          <p:cNvSpPr txBox="1">
            <a:spLocks noGrp="1"/>
          </p:cNvSpPr>
          <p:nvPr>
            <p:ph type="title"/>
          </p:nvPr>
        </p:nvSpPr>
        <p:spPr>
          <a:xfrm>
            <a:off x="498348" y="442609"/>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sz="3600" dirty="0">
                <a:latin typeface="Trebuchet MS" panose="020B0603020202020204" pitchFamily="34" charset="0"/>
                <a:ea typeface="黑体" panose="02010609060101010101" pitchFamily="49" charset="-122"/>
                <a:cs typeface="Trebuchet MS"/>
              </a:rPr>
              <a:t>变分</a:t>
            </a:r>
            <a:r>
              <a:rPr lang="zh-CN" altLang="en-US" sz="3600" dirty="0">
                <a:latin typeface="Trebuchet MS" panose="020B0603020202020204" pitchFamily="34" charset="0"/>
                <a:ea typeface="黑体" panose="02010609060101010101" pitchFamily="49" charset="-122"/>
                <a:cs typeface="Trebuchet MS"/>
                <a:sym typeface="Trebuchet MS"/>
              </a:rPr>
              <a:t>自编码器</a:t>
            </a:r>
          </a:p>
        </p:txBody>
      </p:sp>
    </p:spTree>
    <p:extLst>
      <p:ext uri="{BB962C8B-B14F-4D97-AF65-F5344CB8AC3E}">
        <p14:creationId xmlns:p14="http://schemas.microsoft.com/office/powerpoint/2010/main" val="23769170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0B2A60-476C-E7ED-7A0F-C93E14D6FCB5}"/>
              </a:ext>
            </a:extLst>
          </p:cNvPr>
          <p:cNvPicPr>
            <a:picLocks noChangeAspect="1"/>
          </p:cNvPicPr>
          <p:nvPr/>
        </p:nvPicPr>
        <p:blipFill>
          <a:blip r:embed="rId3"/>
          <a:stretch>
            <a:fillRect/>
          </a:stretch>
        </p:blipFill>
        <p:spPr>
          <a:xfrm>
            <a:off x="498348" y="1231494"/>
            <a:ext cx="9883302" cy="4419498"/>
          </a:xfrm>
          <a:prstGeom prst="rect">
            <a:avLst/>
          </a:prstGeom>
        </p:spPr>
      </p:pic>
      <p:sp>
        <p:nvSpPr>
          <p:cNvPr id="5" name="TextBox 4">
            <a:extLst>
              <a:ext uri="{FF2B5EF4-FFF2-40B4-BE49-F238E27FC236}">
                <a16:creationId xmlns:a16="http://schemas.microsoft.com/office/drawing/2014/main" id="{64D0FF21-FB11-4088-AF59-B7EFDF4D377A}"/>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
        <p:nvSpPr>
          <p:cNvPr id="7" name="Google Shape;2225;p26">
            <a:extLst>
              <a:ext uri="{FF2B5EF4-FFF2-40B4-BE49-F238E27FC236}">
                <a16:creationId xmlns:a16="http://schemas.microsoft.com/office/drawing/2014/main" id="{629D0D89-F94F-4B80-935B-7913E0920CA4}"/>
              </a:ext>
            </a:extLst>
          </p:cNvPr>
          <p:cNvSpPr txBox="1">
            <a:spLocks noGrp="1"/>
          </p:cNvSpPr>
          <p:nvPr>
            <p:ph type="title"/>
          </p:nvPr>
        </p:nvSpPr>
        <p:spPr>
          <a:xfrm>
            <a:off x="499936" y="382051"/>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sz="3600" dirty="0">
                <a:latin typeface="Trebuchet MS" panose="020B0603020202020204" pitchFamily="34" charset="0"/>
                <a:ea typeface="黑体" panose="02010609060101010101" pitchFamily="49" charset="-122"/>
                <a:cs typeface="Trebuchet MS"/>
              </a:rPr>
              <a:t>扩散模型（</a:t>
            </a:r>
            <a:r>
              <a:rPr lang="en-US" altLang="zh-CN" sz="3600" dirty="0">
                <a:latin typeface="Trebuchet MS" panose="020B0603020202020204" pitchFamily="34" charset="0"/>
                <a:ea typeface="黑体" panose="02010609060101010101" pitchFamily="49" charset="-122"/>
                <a:cs typeface="Trebuchet MS"/>
              </a:rPr>
              <a:t>Diffusion Model</a:t>
            </a:r>
            <a:r>
              <a:rPr lang="zh-CN" altLang="en-US" sz="3600" dirty="0">
                <a:latin typeface="Trebuchet MS" panose="020B0603020202020204" pitchFamily="34" charset="0"/>
                <a:ea typeface="黑体" panose="02010609060101010101" pitchFamily="49" charset="-122"/>
                <a:cs typeface="Trebuchet MS"/>
              </a:rPr>
              <a:t>）</a:t>
            </a:r>
            <a:endParaRPr lang="zh-CN" altLang="en-US" sz="3600" dirty="0">
              <a:latin typeface="Trebuchet MS" panose="020B0603020202020204" pitchFamily="34" charset="0"/>
              <a:ea typeface="黑体" panose="02010609060101010101" pitchFamily="49" charset="-122"/>
              <a:cs typeface="Trebuchet MS"/>
              <a:sym typeface="Trebuchet MS"/>
            </a:endParaRPr>
          </a:p>
        </p:txBody>
      </p:sp>
    </p:spTree>
    <p:extLst>
      <p:ext uri="{BB962C8B-B14F-4D97-AF65-F5344CB8AC3E}">
        <p14:creationId xmlns:p14="http://schemas.microsoft.com/office/powerpoint/2010/main" val="2116647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17"/>
        <p:cNvGrpSpPr/>
        <p:nvPr/>
      </p:nvGrpSpPr>
      <p:grpSpPr>
        <a:xfrm>
          <a:off x="0" y="0"/>
          <a:ext cx="0" cy="0"/>
          <a:chOff x="0" y="0"/>
          <a:chExt cx="0" cy="0"/>
        </a:xfrm>
      </p:grpSpPr>
      <p:sp>
        <p:nvSpPr>
          <p:cNvPr id="2518" name="Google Shape;2518;p28"/>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强化学习</a:t>
            </a:r>
            <a:endParaRPr lang="zh-CN" altLang="en-US" dirty="0">
              <a:latin typeface="Trebuchet MS" panose="020B0603020202020204" pitchFamily="34" charset="0"/>
              <a:ea typeface="黑体" panose="02010609060101010101" pitchFamily="49" charset="-122"/>
              <a:cs typeface="Trebuchet MS"/>
              <a:sym typeface="Trebuchet MS"/>
            </a:endParaRPr>
          </a:p>
        </p:txBody>
      </p:sp>
      <p:pic>
        <p:nvPicPr>
          <p:cNvPr id="2519" name="Google Shape;2519;p28" descr="A close up of a dog  Description automatically generated"/>
          <p:cNvPicPr preferRelativeResize="0"/>
          <p:nvPr/>
        </p:nvPicPr>
        <p:blipFill rotWithShape="1">
          <a:blip r:embed="rId3">
            <a:alphaModFix/>
          </a:blip>
          <a:srcRect l="8661" t="8852" r="8881"/>
          <a:stretch/>
        </p:blipFill>
        <p:spPr>
          <a:xfrm>
            <a:off x="1200150" y="2066925"/>
            <a:ext cx="2390776" cy="2647949"/>
          </a:xfrm>
          <a:prstGeom prst="rect">
            <a:avLst/>
          </a:prstGeom>
          <a:noFill/>
          <a:ln w="228600" cap="sq" cmpd="thickThin">
            <a:solidFill>
              <a:srgbClr val="000000"/>
            </a:solidFill>
            <a:prstDash val="solid"/>
            <a:miter lim="800000"/>
            <a:headEnd type="none" w="sm" len="sm"/>
            <a:tailEnd type="none" w="sm" len="sm"/>
          </a:ln>
          <a:effectLst>
            <a:outerShdw blurRad="50800" dist="38100" dir="8100000" algn="tr" rotWithShape="0">
              <a:srgbClr val="000000">
                <a:alpha val="40000"/>
              </a:srgbClr>
            </a:outerShdw>
          </a:effectLst>
        </p:spPr>
      </p:pic>
      <p:pic>
        <p:nvPicPr>
          <p:cNvPr id="2520" name="Google Shape;2520;p28" descr="Dog"/>
          <p:cNvPicPr preferRelativeResize="0"/>
          <p:nvPr/>
        </p:nvPicPr>
        <p:blipFill rotWithShape="1">
          <a:blip r:embed="rId4">
            <a:alphaModFix/>
          </a:blip>
          <a:srcRect/>
          <a:stretch/>
        </p:blipFill>
        <p:spPr>
          <a:xfrm>
            <a:off x="4962525" y="2466975"/>
            <a:ext cx="1238250" cy="1238250"/>
          </a:xfrm>
          <a:prstGeom prst="rect">
            <a:avLst/>
          </a:prstGeom>
          <a:noFill/>
          <a:ln>
            <a:noFill/>
          </a:ln>
        </p:spPr>
      </p:pic>
      <p:sp>
        <p:nvSpPr>
          <p:cNvPr id="2521" name="Google Shape;2521;p28"/>
          <p:cNvSpPr/>
          <p:nvPr/>
        </p:nvSpPr>
        <p:spPr>
          <a:xfrm>
            <a:off x="4616698" y="3612928"/>
            <a:ext cx="1929905" cy="422719"/>
          </a:xfrm>
          <a:prstGeom prst="rect">
            <a:avLst/>
          </a:prstGeom>
          <a:solidFill>
            <a:srgbClr val="E7FFBE"/>
          </a:solidFill>
          <a:ln w="952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Trebuchet MS"/>
              <a:buNone/>
            </a:pPr>
            <a:r>
              <a:rPr lang="zh-CN" altLang="en-US" sz="1800" b="1"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智能体 </a:t>
            </a:r>
            <a:r>
              <a:rPr lang="en-US" altLang="zh-CN" sz="1800" b="1"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(Agent)</a:t>
            </a:r>
            <a:endParaRPr lang="zh-CN" altLang="en-US" sz="1800" b="1"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pic>
        <p:nvPicPr>
          <p:cNvPr id="2522" name="Google Shape;2522;p28" descr="Forest scene"/>
          <p:cNvPicPr preferRelativeResize="0"/>
          <p:nvPr/>
        </p:nvPicPr>
        <p:blipFill rotWithShape="1">
          <a:blip r:embed="rId5">
            <a:alphaModFix/>
          </a:blip>
          <a:srcRect/>
          <a:stretch/>
        </p:blipFill>
        <p:spPr>
          <a:xfrm>
            <a:off x="8420100" y="2519743"/>
            <a:ext cx="1076325" cy="1076325"/>
          </a:xfrm>
          <a:prstGeom prst="rect">
            <a:avLst/>
          </a:prstGeom>
          <a:noFill/>
          <a:ln>
            <a:noFill/>
          </a:ln>
        </p:spPr>
      </p:pic>
      <p:sp>
        <p:nvSpPr>
          <p:cNvPr id="2523" name="Google Shape;2523;p28"/>
          <p:cNvSpPr/>
          <p:nvPr/>
        </p:nvSpPr>
        <p:spPr>
          <a:xfrm>
            <a:off x="8191500" y="3615881"/>
            <a:ext cx="1638300" cy="422719"/>
          </a:xfrm>
          <a:prstGeom prst="rect">
            <a:avLst/>
          </a:prstGeom>
          <a:solidFill>
            <a:srgbClr val="E7FFBE"/>
          </a:solidFill>
          <a:ln w="9525" cap="flat" cmpd="sng">
            <a:solidFill>
              <a:schemeClr val="dk2"/>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Trebuchet MS"/>
              <a:buNone/>
            </a:pPr>
            <a:r>
              <a:rPr lang="zh-CN" altLang="en-US" sz="1800" b="1"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环境</a:t>
            </a:r>
            <a:endParaRPr lang="zh-CN" altLang="en-US" sz="1800" b="1"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2524" name="Google Shape;2524;p28"/>
          <p:cNvSpPr/>
          <p:nvPr/>
        </p:nvSpPr>
        <p:spPr>
          <a:xfrm>
            <a:off x="5486399" y="1880807"/>
            <a:ext cx="3752851" cy="638936"/>
          </a:xfrm>
          <a:prstGeom prst="uturnArrow">
            <a:avLst>
              <a:gd name="adj1" fmla="val 25000"/>
              <a:gd name="adj2" fmla="val 25000"/>
              <a:gd name="adj3" fmla="val 32454"/>
              <a:gd name="adj4" fmla="val 43750"/>
              <a:gd name="adj5" fmla="val 100000"/>
            </a:avLst>
          </a:prstGeom>
          <a:solidFill>
            <a:schemeClr val="lt2"/>
          </a:solidFill>
          <a:ln w="127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2525" name="Google Shape;2525;p28"/>
          <p:cNvSpPr/>
          <p:nvPr/>
        </p:nvSpPr>
        <p:spPr>
          <a:xfrm rot="10800000">
            <a:off x="5353050" y="4209384"/>
            <a:ext cx="3762375" cy="638936"/>
          </a:xfrm>
          <a:prstGeom prst="uturnArrow">
            <a:avLst>
              <a:gd name="adj1" fmla="val 25000"/>
              <a:gd name="adj2" fmla="val 25000"/>
              <a:gd name="adj3" fmla="val 32454"/>
              <a:gd name="adj4" fmla="val 43750"/>
              <a:gd name="adj5" fmla="val 100000"/>
            </a:avLst>
          </a:prstGeom>
          <a:solidFill>
            <a:schemeClr val="lt2"/>
          </a:solidFill>
          <a:ln w="127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10" name="TextBox 9">
            <a:extLst>
              <a:ext uri="{FF2B5EF4-FFF2-40B4-BE49-F238E27FC236}">
                <a16:creationId xmlns:a16="http://schemas.microsoft.com/office/drawing/2014/main" id="{4D97D60E-6204-477E-9846-2DCAB1D50B52}"/>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30"/>
        <p:cNvGrpSpPr/>
        <p:nvPr/>
      </p:nvGrpSpPr>
      <p:grpSpPr>
        <a:xfrm>
          <a:off x="0" y="0"/>
          <a:ext cx="0" cy="0"/>
          <a:chOff x="0" y="0"/>
          <a:chExt cx="0" cy="0"/>
        </a:xfrm>
      </p:grpSpPr>
      <p:sp>
        <p:nvSpPr>
          <p:cNvPr id="2531" name="Google Shape;2531;p80"/>
          <p:cNvSpPr txBox="1">
            <a:spLocks noGrp="1"/>
          </p:cNvSpPr>
          <p:nvPr>
            <p:ph type="title"/>
          </p:nvPr>
        </p:nvSpPr>
        <p:spPr>
          <a:xfrm>
            <a:off x="498348" y="2790635"/>
            <a:ext cx="9976104" cy="590931"/>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400"/>
              <a:buNone/>
            </a:pPr>
            <a:r>
              <a:rPr lang="zh-CN" altLang="en-US">
                <a:latin typeface="黑体" panose="02010609060101010101" pitchFamily="49" charset="-122"/>
                <a:ea typeface="黑体" panose="02010609060101010101" pitchFamily="49" charset="-122"/>
              </a:rPr>
              <a:t>下一步</a:t>
            </a:r>
            <a:endParaRPr lang="zh-CN" altLang="en-US" dirty="0">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36"/>
        <p:cNvGrpSpPr/>
        <p:nvPr/>
      </p:nvGrpSpPr>
      <p:grpSpPr>
        <a:xfrm>
          <a:off x="0" y="0"/>
          <a:ext cx="0" cy="0"/>
          <a:chOff x="0" y="0"/>
          <a:chExt cx="0" cy="0"/>
        </a:xfrm>
      </p:grpSpPr>
      <p:sp>
        <p:nvSpPr>
          <p:cNvPr id="2537" name="Google Shape;2537;p81"/>
          <p:cNvSpPr txBox="1">
            <a:spLocks noGrp="1"/>
          </p:cNvSpPr>
          <p:nvPr>
            <p:ph type="title"/>
          </p:nvPr>
        </p:nvSpPr>
        <p:spPr>
          <a:xfrm>
            <a:off x="498348" y="475173"/>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sz="3200">
                <a:latin typeface="Trebuchet MS" panose="020B0603020202020204" pitchFamily="34" charset="0"/>
                <a:ea typeface="黑体" panose="02010609060101010101" pitchFamily="49" charset="-122"/>
                <a:cs typeface="Trebuchet MS"/>
                <a:sym typeface="Trebuchet MS"/>
              </a:rPr>
              <a:t>利用</a:t>
            </a:r>
            <a:r>
              <a:rPr lang="en-US" altLang="zh-CN" sz="3200">
                <a:latin typeface="Trebuchet MS" panose="020B0603020202020204" pitchFamily="34" charset="0"/>
                <a:ea typeface="黑体" panose="02010609060101010101" pitchFamily="49" charset="-122"/>
                <a:cs typeface="Trebuchet MS"/>
                <a:sym typeface="Trebuchet MS"/>
              </a:rPr>
              <a:t>NGC</a:t>
            </a:r>
            <a:r>
              <a:rPr lang="zh-CN" altLang="en-US" sz="3200">
                <a:latin typeface="Trebuchet MS" panose="020B0603020202020204" pitchFamily="34" charset="0"/>
                <a:ea typeface="黑体" panose="02010609060101010101" pitchFamily="49" charset="-122"/>
                <a:cs typeface="Trebuchet MS"/>
                <a:sym typeface="Trebuchet MS"/>
              </a:rPr>
              <a:t>容器实现可移植</a:t>
            </a:r>
            <a:endParaRPr lang="zh-CN" altLang="en-US" sz="3200" dirty="0">
              <a:latin typeface="Trebuchet MS" panose="020B0603020202020204" pitchFamily="34" charset="0"/>
              <a:ea typeface="黑体" panose="02010609060101010101" pitchFamily="49" charset="-122"/>
              <a:cs typeface="Trebuchet MS"/>
              <a:sym typeface="Trebuchet MS"/>
            </a:endParaRPr>
          </a:p>
        </p:txBody>
      </p:sp>
      <p:sp>
        <p:nvSpPr>
          <p:cNvPr id="2538" name="Google Shape;2538;p81"/>
          <p:cNvSpPr txBox="1">
            <a:spLocks noGrp="1"/>
          </p:cNvSpPr>
          <p:nvPr>
            <p:ph type="body" idx="1"/>
          </p:nvPr>
        </p:nvSpPr>
        <p:spPr>
          <a:xfrm>
            <a:off x="516750" y="1153901"/>
            <a:ext cx="4969800" cy="4629300"/>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900"/>
              </a:spcBef>
              <a:spcAft>
                <a:spcPts val="0"/>
              </a:spcAft>
              <a:buClr>
                <a:srgbClr val="000000"/>
              </a:buClr>
              <a:buSzPts val="2000"/>
              <a:buNone/>
            </a:pPr>
            <a:r>
              <a:rPr lang="zh-CN" altLang="en-US" sz="1400">
                <a:solidFill>
                  <a:srgbClr val="76B900"/>
                </a:solidFill>
                <a:latin typeface="Trebuchet MS" panose="020B0603020202020204" pitchFamily="34" charset="0"/>
                <a:ea typeface="黑体" panose="02010609060101010101" pitchFamily="49" charset="-122"/>
                <a:cs typeface="Trebuchet MS"/>
                <a:sym typeface="Trebuchet MS"/>
              </a:rPr>
              <a:t>范围广</a:t>
            </a:r>
          </a:p>
          <a:p>
            <a:pPr marL="857250" lvl="1" indent="-285750" algn="l" rtl="0">
              <a:lnSpc>
                <a:spcPct val="90000"/>
              </a:lnSpc>
              <a:spcBef>
                <a:spcPts val="900"/>
              </a:spcBef>
              <a:spcAft>
                <a:spcPts val="0"/>
              </a:spcAft>
              <a:buClr>
                <a:srgbClr val="000000"/>
              </a:buClr>
              <a:buSzPts val="1800"/>
              <a:buFont typeface="Trebuchet MS"/>
              <a:buChar char="―"/>
            </a:pP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多种类型的工作负载和针对不同行业的应用</a:t>
            </a:r>
            <a:endParaRPr lang="zh-CN" altLang="en-US">
              <a:latin typeface="Trebuchet MS" panose="020B0603020202020204" pitchFamily="34" charset="0"/>
              <a:ea typeface="黑体" panose="02010609060101010101" pitchFamily="49" charset="-122"/>
            </a:endParaRPr>
          </a:p>
          <a:p>
            <a:pPr marL="457200" lvl="0" indent="-228600" algn="l" rtl="0">
              <a:lnSpc>
                <a:spcPct val="90000"/>
              </a:lnSpc>
              <a:spcBef>
                <a:spcPts val="900"/>
              </a:spcBef>
              <a:spcAft>
                <a:spcPts val="0"/>
              </a:spcAft>
              <a:buClr>
                <a:srgbClr val="000000"/>
              </a:buClr>
              <a:buSzPts val="2000"/>
              <a:buNone/>
            </a:pPr>
            <a:r>
              <a:rPr lang="zh-CN" altLang="en-US" sz="1400">
                <a:solidFill>
                  <a:srgbClr val="76B900"/>
                </a:solidFill>
                <a:latin typeface="Trebuchet MS" panose="020B0603020202020204" pitchFamily="34" charset="0"/>
                <a:ea typeface="黑体" panose="02010609060101010101" pitchFamily="49" charset="-122"/>
                <a:cs typeface="Trebuchet MS"/>
                <a:sym typeface="Trebuchet MS"/>
              </a:rPr>
              <a:t>优化</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en-US" altLang="zh-CN" sz="1200">
                <a:solidFill>
                  <a:schemeClr val="dk2"/>
                </a:solidFill>
                <a:latin typeface="Trebuchet MS" panose="020B0603020202020204" pitchFamily="34" charset="0"/>
                <a:ea typeface="黑体" panose="02010609060101010101" pitchFamily="49" charset="-122"/>
                <a:cs typeface="Trebuchet MS"/>
                <a:sym typeface="Trebuchet MS"/>
              </a:rPr>
              <a:t>DL</a:t>
            </a: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容器每月更新一次</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具备最新功能和卓越性能</a:t>
            </a:r>
            <a:endParaRPr lang="zh-CN" altLang="en-US">
              <a:latin typeface="Trebuchet MS" panose="020B0603020202020204" pitchFamily="34" charset="0"/>
              <a:ea typeface="黑体" panose="02010609060101010101" pitchFamily="49" charset="-122"/>
            </a:endParaRPr>
          </a:p>
          <a:p>
            <a:pPr marL="457200" lvl="0" indent="-228600" algn="l" rtl="0">
              <a:lnSpc>
                <a:spcPct val="90000"/>
              </a:lnSpc>
              <a:spcBef>
                <a:spcPts val="900"/>
              </a:spcBef>
              <a:spcAft>
                <a:spcPts val="0"/>
              </a:spcAft>
              <a:buClr>
                <a:srgbClr val="000000"/>
              </a:buClr>
              <a:buSzPts val="2000"/>
              <a:buNone/>
            </a:pPr>
            <a:r>
              <a:rPr lang="zh-CN" altLang="en-US" sz="1400">
                <a:solidFill>
                  <a:srgbClr val="76B900"/>
                </a:solidFill>
                <a:latin typeface="Trebuchet MS" panose="020B0603020202020204" pitchFamily="34" charset="0"/>
                <a:ea typeface="黑体" panose="02010609060101010101" pitchFamily="49" charset="-122"/>
                <a:cs typeface="Trebuchet MS"/>
                <a:sym typeface="Trebuchet MS"/>
              </a:rPr>
              <a:t>安全可靠</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漏洞扫描和加密</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在工作站，服务器和云实例上进行了测试</a:t>
            </a:r>
            <a:endParaRPr lang="zh-CN" altLang="en-US">
              <a:latin typeface="Trebuchet MS" panose="020B0603020202020204" pitchFamily="34" charset="0"/>
              <a:ea typeface="黑体" panose="02010609060101010101" pitchFamily="49" charset="-122"/>
            </a:endParaRPr>
          </a:p>
          <a:p>
            <a:pPr marL="457200" lvl="0" indent="-228600" algn="l" rtl="0">
              <a:lnSpc>
                <a:spcPct val="90000"/>
              </a:lnSpc>
              <a:spcBef>
                <a:spcPts val="900"/>
              </a:spcBef>
              <a:spcAft>
                <a:spcPts val="0"/>
              </a:spcAft>
              <a:buClr>
                <a:srgbClr val="000000"/>
              </a:buClr>
              <a:buSzPts val="2000"/>
              <a:buNone/>
            </a:pPr>
            <a:r>
              <a:rPr lang="zh-CN" altLang="en-US" sz="1400">
                <a:solidFill>
                  <a:srgbClr val="76B900"/>
                </a:solidFill>
                <a:latin typeface="Trebuchet MS" panose="020B0603020202020204" pitchFamily="34" charset="0"/>
                <a:ea typeface="黑体" panose="02010609060101010101" pitchFamily="49" charset="-122"/>
                <a:cs typeface="Trebuchet MS"/>
                <a:sym typeface="Trebuchet MS"/>
              </a:rPr>
              <a:t>可扩展</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支持多</a:t>
            </a:r>
            <a:r>
              <a:rPr lang="en-US" altLang="zh-CN" sz="1200">
                <a:solidFill>
                  <a:schemeClr val="dk2"/>
                </a:solidFill>
                <a:latin typeface="Trebuchet MS" panose="020B0603020202020204" pitchFamily="34" charset="0"/>
                <a:ea typeface="黑体" panose="02010609060101010101" pitchFamily="49" charset="-122"/>
                <a:cs typeface="Trebuchet MS"/>
                <a:sym typeface="Trebuchet MS"/>
              </a:rPr>
              <a:t>GPU</a:t>
            </a: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和多节点系统</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专为企业和</a:t>
            </a:r>
            <a:r>
              <a:rPr lang="en-US" altLang="zh-CN" sz="1200">
                <a:solidFill>
                  <a:schemeClr val="dk2"/>
                </a:solidFill>
                <a:latin typeface="Trebuchet MS" panose="020B0603020202020204" pitchFamily="34" charset="0"/>
                <a:ea typeface="黑体" panose="02010609060101010101" pitchFamily="49" charset="-122"/>
                <a:cs typeface="Trebuchet MS"/>
                <a:sym typeface="Trebuchet MS"/>
              </a:rPr>
              <a:t>HPC</a:t>
            </a: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设计</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支持</a:t>
            </a:r>
            <a:r>
              <a:rPr lang="en-US" altLang="zh-CN" sz="1200">
                <a:solidFill>
                  <a:schemeClr val="dk2"/>
                </a:solidFill>
                <a:latin typeface="Trebuchet MS" panose="020B0603020202020204" pitchFamily="34" charset="0"/>
                <a:ea typeface="黑体" panose="02010609060101010101" pitchFamily="49" charset="-122"/>
                <a:cs typeface="Trebuchet MS"/>
                <a:sym typeface="Trebuchet MS"/>
              </a:rPr>
              <a:t>Docker</a:t>
            </a: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a:t>
            </a:r>
            <a:r>
              <a:rPr lang="en-US" altLang="zh-CN" sz="1200">
                <a:solidFill>
                  <a:schemeClr val="dk2"/>
                </a:solidFill>
                <a:latin typeface="Trebuchet MS" panose="020B0603020202020204" pitchFamily="34" charset="0"/>
                <a:ea typeface="黑体" panose="02010609060101010101" pitchFamily="49" charset="-122"/>
                <a:cs typeface="Trebuchet MS"/>
                <a:sym typeface="Trebuchet MS"/>
              </a:rPr>
              <a:t>Singularity</a:t>
            </a: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和其他运行库</a:t>
            </a:r>
            <a:endParaRPr lang="zh-CN" altLang="en-US">
              <a:latin typeface="Trebuchet MS" panose="020B0603020202020204" pitchFamily="34" charset="0"/>
              <a:ea typeface="黑体" panose="02010609060101010101" pitchFamily="49" charset="-122"/>
            </a:endParaRPr>
          </a:p>
          <a:p>
            <a:pPr marL="457200" lvl="0" indent="-228600" algn="l" rtl="0">
              <a:lnSpc>
                <a:spcPct val="90000"/>
              </a:lnSpc>
              <a:spcBef>
                <a:spcPts val="900"/>
              </a:spcBef>
              <a:spcAft>
                <a:spcPts val="0"/>
              </a:spcAft>
              <a:buClr>
                <a:srgbClr val="000000"/>
              </a:buClr>
              <a:buSzPts val="2000"/>
              <a:buNone/>
            </a:pPr>
            <a:r>
              <a:rPr lang="zh-CN" altLang="en-US" sz="1400">
                <a:solidFill>
                  <a:srgbClr val="76B900"/>
                </a:solidFill>
                <a:latin typeface="Trebuchet MS" panose="020B0603020202020204" pitchFamily="34" charset="0"/>
                <a:ea typeface="黑体" panose="02010609060101010101" pitchFamily="49" charset="-122"/>
                <a:cs typeface="Trebuchet MS"/>
                <a:sym typeface="Trebuchet MS"/>
              </a:rPr>
              <a:t>在任何地方运行</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裸机，虚拟机，</a:t>
            </a:r>
            <a:r>
              <a:rPr lang="en-US" altLang="zh-CN" sz="1200">
                <a:solidFill>
                  <a:schemeClr val="dk2"/>
                </a:solidFill>
                <a:latin typeface="Trebuchet MS" panose="020B0603020202020204" pitchFamily="34" charset="0"/>
                <a:ea typeface="黑体" panose="02010609060101010101" pitchFamily="49" charset="-122"/>
                <a:cs typeface="Trebuchet MS"/>
                <a:sym typeface="Trebuchet MS"/>
              </a:rPr>
              <a:t>Kubernetes</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en-US" altLang="zh-CN" sz="1200">
                <a:solidFill>
                  <a:schemeClr val="dk2"/>
                </a:solidFill>
                <a:latin typeface="Trebuchet MS" panose="020B0603020202020204" pitchFamily="34" charset="0"/>
                <a:ea typeface="黑体" panose="02010609060101010101" pitchFamily="49" charset="-122"/>
                <a:cs typeface="Trebuchet MS"/>
                <a:sym typeface="Trebuchet MS"/>
              </a:rPr>
              <a:t>x86</a:t>
            </a: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a:t>
            </a:r>
            <a:r>
              <a:rPr lang="en-US" altLang="zh-CN" sz="1200">
                <a:solidFill>
                  <a:schemeClr val="dk2"/>
                </a:solidFill>
                <a:latin typeface="Trebuchet MS" panose="020B0603020202020204" pitchFamily="34" charset="0"/>
                <a:ea typeface="黑体" panose="02010609060101010101" pitchFamily="49" charset="-122"/>
                <a:cs typeface="Trebuchet MS"/>
                <a:sym typeface="Trebuchet MS"/>
              </a:rPr>
              <a:t>ARM</a:t>
            </a: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a:t>
            </a:r>
            <a:r>
              <a:rPr lang="en-US" altLang="zh-CN" sz="1200">
                <a:solidFill>
                  <a:schemeClr val="dk2"/>
                </a:solidFill>
                <a:latin typeface="Trebuchet MS" panose="020B0603020202020204" pitchFamily="34" charset="0"/>
                <a:ea typeface="黑体" panose="02010609060101010101" pitchFamily="49" charset="-122"/>
                <a:cs typeface="Trebuchet MS"/>
                <a:sym typeface="Trebuchet MS"/>
              </a:rPr>
              <a:t>Power</a:t>
            </a: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系统</a:t>
            </a:r>
            <a:endParaRPr lang="zh-CN" altLang="en-US">
              <a:latin typeface="Trebuchet MS" panose="020B0603020202020204" pitchFamily="34" charset="0"/>
              <a:ea typeface="黑体" panose="02010609060101010101" pitchFamily="49" charset="-122"/>
            </a:endParaRPr>
          </a:p>
          <a:p>
            <a:pPr marL="857250" lvl="1" indent="-285750" algn="l" rtl="0">
              <a:lnSpc>
                <a:spcPct val="90000"/>
              </a:lnSpc>
              <a:spcBef>
                <a:spcPts val="900"/>
              </a:spcBef>
              <a:spcAft>
                <a:spcPts val="0"/>
              </a:spcAft>
              <a:buClr>
                <a:srgbClr val="000000"/>
              </a:buClr>
              <a:buSzPts val="1800"/>
              <a:buFont typeface="Trebuchet MS"/>
              <a:buChar char="―"/>
            </a:pPr>
            <a:r>
              <a:rPr lang="zh-CN" altLang="en-US" sz="1200">
                <a:solidFill>
                  <a:schemeClr val="dk2"/>
                </a:solidFill>
                <a:latin typeface="Trebuchet MS" panose="020B0603020202020204" pitchFamily="34" charset="0"/>
                <a:ea typeface="黑体" panose="02010609060101010101" pitchFamily="49" charset="-122"/>
                <a:cs typeface="Trebuchet MS"/>
                <a:sym typeface="Trebuchet MS"/>
              </a:rPr>
              <a:t>多云，本地，混合，边缘</a:t>
            </a:r>
            <a:endParaRPr lang="zh-CN" altLang="en-US" sz="1200"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2539" name="Google Shape;2539;p81"/>
          <p:cNvSpPr txBox="1"/>
          <p:nvPr/>
        </p:nvSpPr>
        <p:spPr>
          <a:xfrm>
            <a:off x="6474388" y="1163008"/>
            <a:ext cx="2146742"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altLang="zh-CN" sz="1800" b="0" i="0" u="none" strike="noStrike" cap="none">
                <a:solidFill>
                  <a:srgbClr val="76B900"/>
                </a:solidFill>
                <a:latin typeface="Trebuchet MS" panose="020B0603020202020204" pitchFamily="34" charset="0"/>
                <a:ea typeface="黑体" panose="02010609060101010101" pitchFamily="49" charset="-122"/>
                <a:cs typeface="Trebuchet MS"/>
                <a:sym typeface="Trebuchet MS"/>
              </a:rPr>
              <a:t>NGC </a:t>
            </a:r>
            <a:r>
              <a:rPr lang="zh-CN" altLang="en-US" sz="1800" b="0" i="0" u="none" strike="noStrike" cap="none">
                <a:solidFill>
                  <a:srgbClr val="76B900"/>
                </a:solidFill>
                <a:latin typeface="Trebuchet MS" panose="020B0603020202020204" pitchFamily="34" charset="0"/>
                <a:ea typeface="黑体" panose="02010609060101010101" pitchFamily="49" charset="-122"/>
                <a:cs typeface="Trebuchet MS"/>
                <a:sym typeface="Trebuchet MS"/>
              </a:rPr>
              <a:t>深度学习容器</a:t>
            </a:r>
            <a:endParaRPr lang="zh-CN" altLang="en-US" sz="1800" b="0" i="0" u="none" strike="noStrike" cap="none" dirty="0">
              <a:solidFill>
                <a:srgbClr val="76B900"/>
              </a:solidFill>
              <a:latin typeface="Trebuchet MS" panose="020B0603020202020204" pitchFamily="34" charset="0"/>
              <a:ea typeface="黑体" panose="02010609060101010101" pitchFamily="49" charset="-122"/>
              <a:cs typeface="Trebuchet MS"/>
              <a:sym typeface="Trebuchet MS"/>
            </a:endParaRPr>
          </a:p>
        </p:txBody>
      </p:sp>
      <p:pic>
        <p:nvPicPr>
          <p:cNvPr id="2540" name="Google Shape;2540;p81"/>
          <p:cNvPicPr preferRelativeResize="0"/>
          <p:nvPr/>
        </p:nvPicPr>
        <p:blipFill rotWithShape="1">
          <a:blip r:embed="rId3">
            <a:alphaModFix/>
          </a:blip>
          <a:srcRect r="-22"/>
          <a:stretch/>
        </p:blipFill>
        <p:spPr>
          <a:xfrm>
            <a:off x="6564923" y="1629244"/>
            <a:ext cx="3508708" cy="3253603"/>
          </a:xfrm>
          <a:prstGeom prst="rect">
            <a:avLst/>
          </a:prstGeom>
          <a:noFill/>
          <a:ln>
            <a:noFill/>
          </a:ln>
        </p:spPr>
      </p:pic>
      <p:sp>
        <p:nvSpPr>
          <p:cNvPr id="2541" name="Google Shape;2541;p81"/>
          <p:cNvSpPr txBox="1"/>
          <p:nvPr/>
        </p:nvSpPr>
        <p:spPr>
          <a:xfrm>
            <a:off x="6182100" y="5771427"/>
            <a:ext cx="327790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zh-CN" altLang="en-US" sz="1400" b="0" i="0" u="sng" strike="noStrike" cap="none">
                <a:solidFill>
                  <a:srgbClr val="000000"/>
                </a:solidFill>
                <a:latin typeface="Trebuchet MS" panose="020B0603020202020204" pitchFamily="34" charset="0"/>
                <a:ea typeface="黑体" panose="02010609060101010101" pitchFamily="49" charset="-122"/>
                <a:cs typeface="Trebuchet MS"/>
                <a:sym typeface="Trebuchet MS"/>
                <a:hlinkClick r:id="rId4">
                  <a:extLst>
                    <a:ext uri="{A12FA001-AC4F-418D-AE19-62706E023703}">
                      <ahyp:hlinkClr xmlns:ahyp="http://schemas.microsoft.com/office/drawing/2018/hyperlinkcolor" val="tx"/>
                    </a:ext>
                  </a:extLst>
                </a:hlinkClick>
              </a:rPr>
              <a:t>了解更多有关 </a:t>
            </a:r>
            <a:r>
              <a:rPr lang="en-US" altLang="zh-CN" sz="1400" b="0" i="0" u="sng" strike="noStrike" cap="none">
                <a:solidFill>
                  <a:srgbClr val="000000"/>
                </a:solidFill>
                <a:latin typeface="Trebuchet MS" panose="020B0603020202020204" pitchFamily="34" charset="0"/>
                <a:ea typeface="黑体" panose="02010609060101010101" pitchFamily="49" charset="-122"/>
                <a:cs typeface="Trebuchet MS"/>
                <a:sym typeface="Trebuchet MS"/>
                <a:hlinkClick r:id="rId4">
                  <a:extLst>
                    <a:ext uri="{A12FA001-AC4F-418D-AE19-62706E023703}">
                      <ahyp:hlinkClr xmlns:ahyp="http://schemas.microsoft.com/office/drawing/2018/hyperlinkcolor" val="tx"/>
                    </a:ext>
                  </a:extLst>
                </a:hlinkClick>
              </a:rPr>
              <a:t>NGC Containers</a:t>
            </a:r>
            <a:r>
              <a:rPr lang="zh-CN" altLang="en-US" sz="1400" b="0" i="0" u="sng" strike="noStrike" cap="none">
                <a:solidFill>
                  <a:srgbClr val="000000"/>
                </a:solidFill>
                <a:latin typeface="Trebuchet MS" panose="020B0603020202020204" pitchFamily="34" charset="0"/>
                <a:ea typeface="黑体" panose="02010609060101010101" pitchFamily="49" charset="-122"/>
                <a:cs typeface="Trebuchet MS"/>
                <a:sym typeface="Trebuchet MS"/>
                <a:hlinkClick r:id="rId4">
                  <a:extLst>
                    <a:ext uri="{A12FA001-AC4F-418D-AE19-62706E023703}">
                      <ahyp:hlinkClr xmlns:ahyp="http://schemas.microsoft.com/office/drawing/2018/hyperlinkcolor" val="tx"/>
                    </a:ext>
                  </a:extLst>
                </a:hlinkClick>
              </a:rPr>
              <a:t>的信息</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pic>
        <p:nvPicPr>
          <p:cNvPr id="2542" name="Google Shape;2542;p81" descr="A screenshot of a cell phone&#10;&#10;Description generated with very high confidence"/>
          <p:cNvPicPr preferRelativeResize="0"/>
          <p:nvPr/>
        </p:nvPicPr>
        <p:blipFill rotWithShape="1">
          <a:blip r:embed="rId5">
            <a:alphaModFix/>
          </a:blip>
          <a:srcRect/>
          <a:stretch/>
        </p:blipFill>
        <p:spPr>
          <a:xfrm>
            <a:off x="5129141" y="4882847"/>
            <a:ext cx="5383823" cy="789109"/>
          </a:xfrm>
          <a:prstGeom prst="rect">
            <a:avLst/>
          </a:prstGeom>
          <a:noFill/>
          <a:ln>
            <a:noFill/>
          </a:ln>
        </p:spPr>
      </p:pic>
      <p:sp>
        <p:nvSpPr>
          <p:cNvPr id="2" name="TextBox 1">
            <a:extLst>
              <a:ext uri="{FF2B5EF4-FFF2-40B4-BE49-F238E27FC236}">
                <a16:creationId xmlns:a16="http://schemas.microsoft.com/office/drawing/2014/main" id="{B45596A1-0656-4D01-A092-D40DB3CE2B85}"/>
              </a:ext>
            </a:extLst>
          </p:cNvPr>
          <p:cNvSpPr txBox="1"/>
          <p:nvPr/>
        </p:nvSpPr>
        <p:spPr>
          <a:xfrm>
            <a:off x="5361541" y="5410977"/>
            <a:ext cx="494047" cy="200055"/>
          </a:xfrm>
          <a:prstGeom prst="rect">
            <a:avLst/>
          </a:prstGeom>
          <a:solidFill>
            <a:schemeClr val="bg1"/>
          </a:solidFill>
        </p:spPr>
        <p:txBody>
          <a:bodyPr wrap="square" rtlCol="0">
            <a:spAutoFit/>
          </a:bodyPr>
          <a:lstStyle/>
          <a:p>
            <a:r>
              <a:rPr lang="en-US" altLang="zh-CN" sz="700" dirty="0">
                <a:latin typeface="Trebuchet MS" panose="020B0603020202020204" pitchFamily="34" charset="0"/>
              </a:rPr>
              <a:t>RIVA</a:t>
            </a:r>
            <a:endParaRPr lang="zh-CN" altLang="en-US" sz="700" dirty="0">
              <a:latin typeface="Trebuchet MS" panose="020B0603020202020204" pitchFamily="34" charset="0"/>
            </a:endParaRPr>
          </a:p>
        </p:txBody>
      </p:sp>
      <p:sp>
        <p:nvSpPr>
          <p:cNvPr id="9" name="TextBox 8">
            <a:extLst>
              <a:ext uri="{FF2B5EF4-FFF2-40B4-BE49-F238E27FC236}">
                <a16:creationId xmlns:a16="http://schemas.microsoft.com/office/drawing/2014/main" id="{AB38C158-CB94-40A8-A16A-E8C609E59DF8}"/>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46"/>
        <p:cNvGrpSpPr/>
        <p:nvPr/>
      </p:nvGrpSpPr>
      <p:grpSpPr>
        <a:xfrm>
          <a:off x="0" y="0"/>
          <a:ext cx="0" cy="0"/>
          <a:chOff x="0" y="0"/>
          <a:chExt cx="0" cy="0"/>
        </a:xfrm>
      </p:grpSpPr>
      <p:sp>
        <p:nvSpPr>
          <p:cNvPr id="2547" name="Google Shape;2547;p82"/>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zh-CN" altLang="en-US" b="1">
                <a:solidFill>
                  <a:schemeClr val="dk2"/>
                </a:solidFill>
                <a:latin typeface="黑体" panose="02010609060101010101" pitchFamily="49" charset="-122"/>
                <a:ea typeface="黑体" panose="02010609060101010101" pitchFamily="49" charset="-122"/>
              </a:rPr>
              <a:t>下一步</a:t>
            </a:r>
            <a:endParaRPr lang="zh-CN" altLang="en-US" b="1" dirty="0">
              <a:solidFill>
                <a:schemeClr val="dk2"/>
              </a:solidFill>
              <a:latin typeface="黑体" panose="02010609060101010101" pitchFamily="49" charset="-122"/>
              <a:ea typeface="黑体" panose="02010609060101010101" pitchFamily="49" charset="-122"/>
            </a:endParaRPr>
          </a:p>
        </p:txBody>
      </p:sp>
      <p:grpSp>
        <p:nvGrpSpPr>
          <p:cNvPr id="2548" name="Google Shape;2548;p82"/>
          <p:cNvGrpSpPr/>
          <p:nvPr/>
        </p:nvGrpSpPr>
        <p:grpSpPr>
          <a:xfrm>
            <a:off x="6925909" y="1478805"/>
            <a:ext cx="3481431" cy="4206770"/>
            <a:chOff x="0" y="515"/>
            <a:chExt cx="3481431" cy="4206770"/>
          </a:xfrm>
        </p:grpSpPr>
        <p:cxnSp>
          <p:nvCxnSpPr>
            <p:cNvPr id="2549" name="Google Shape;2549;p82"/>
            <p:cNvCxnSpPr/>
            <p:nvPr/>
          </p:nvCxnSpPr>
          <p:spPr>
            <a:xfrm>
              <a:off x="0" y="3282271"/>
              <a:ext cx="3481431" cy="0"/>
            </a:xfrm>
            <a:prstGeom prst="straightConnector1">
              <a:avLst/>
            </a:prstGeom>
            <a:noFill/>
            <a:ln w="9525" cap="flat" cmpd="sng">
              <a:solidFill>
                <a:srgbClr val="00694C"/>
              </a:solidFill>
              <a:prstDash val="solid"/>
              <a:round/>
              <a:headEnd type="none" w="sm" len="sm"/>
              <a:tailEnd type="none" w="sm" len="sm"/>
            </a:ln>
          </p:spPr>
        </p:cxnSp>
        <p:cxnSp>
          <p:nvCxnSpPr>
            <p:cNvPr id="2550" name="Google Shape;2550;p82"/>
            <p:cNvCxnSpPr/>
            <p:nvPr/>
          </p:nvCxnSpPr>
          <p:spPr>
            <a:xfrm>
              <a:off x="0" y="1682373"/>
              <a:ext cx="3481431" cy="0"/>
            </a:xfrm>
            <a:prstGeom prst="straightConnector1">
              <a:avLst/>
            </a:prstGeom>
            <a:noFill/>
            <a:ln w="9525" cap="flat" cmpd="sng">
              <a:solidFill>
                <a:srgbClr val="00694C"/>
              </a:solidFill>
              <a:prstDash val="solid"/>
              <a:round/>
              <a:headEnd type="none" w="sm" len="sm"/>
              <a:tailEnd type="none" w="sm" len="sm"/>
            </a:ln>
          </p:spPr>
        </p:cxnSp>
        <p:cxnSp>
          <p:nvCxnSpPr>
            <p:cNvPr id="2551" name="Google Shape;2551;p82"/>
            <p:cNvCxnSpPr/>
            <p:nvPr/>
          </p:nvCxnSpPr>
          <p:spPr>
            <a:xfrm>
              <a:off x="0" y="462695"/>
              <a:ext cx="3481431" cy="0"/>
            </a:xfrm>
            <a:prstGeom prst="straightConnector1">
              <a:avLst/>
            </a:prstGeom>
            <a:noFill/>
            <a:ln w="9525" cap="flat" cmpd="sng">
              <a:solidFill>
                <a:srgbClr val="00694C"/>
              </a:solidFill>
              <a:prstDash val="solid"/>
              <a:round/>
              <a:headEnd type="none" w="sm" len="sm"/>
              <a:tailEnd type="none" w="sm" len="sm"/>
            </a:ln>
          </p:spPr>
        </p:cxnSp>
        <p:sp>
          <p:nvSpPr>
            <p:cNvPr id="2552" name="Google Shape;2552;p82"/>
            <p:cNvSpPr/>
            <p:nvPr/>
          </p:nvSpPr>
          <p:spPr>
            <a:xfrm>
              <a:off x="905172" y="515"/>
              <a:ext cx="2576258" cy="46218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2"/>
            <p:cNvSpPr txBox="1"/>
            <p:nvPr/>
          </p:nvSpPr>
          <p:spPr>
            <a:xfrm>
              <a:off x="905172" y="515"/>
              <a:ext cx="2576258" cy="462180"/>
            </a:xfrm>
            <a:prstGeom prst="rect">
              <a:avLst/>
            </a:prstGeom>
            <a:noFill/>
            <a:ln>
              <a:noFill/>
            </a:ln>
          </p:spPr>
          <p:txBody>
            <a:bodyPr spcFirstLastPara="1" wrap="square" lIns="36175" tIns="36175" rIns="36175" bIns="36175" anchor="b" anchorCtr="0">
              <a:noAutofit/>
            </a:bodyPr>
            <a:lstStyle/>
            <a:p>
              <a:pPr marL="0" marR="0" lvl="0" indent="0" algn="l" rtl="0">
                <a:lnSpc>
                  <a:spcPct val="90000"/>
                </a:lnSpc>
                <a:spcBef>
                  <a:spcPts val="0"/>
                </a:spcBef>
                <a:spcAft>
                  <a:spcPts val="0"/>
                </a:spcAft>
                <a:buClr>
                  <a:srgbClr val="000000"/>
                </a:buClr>
                <a:buSzPts val="1900"/>
                <a:buFont typeface="Arial"/>
                <a:buNone/>
              </a:pPr>
              <a:r>
                <a:rPr lang="zh-CN" altLang="en-US" sz="19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 设置 </a:t>
              </a:r>
              <a:r>
                <a:rPr lang="en-US" altLang="zh-CN" sz="19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Docker</a:t>
              </a:r>
              <a:endParaRPr lang="zh-CN" altLang="en-US" sz="19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2554" name="Google Shape;2554;p82"/>
            <p:cNvSpPr/>
            <p:nvPr/>
          </p:nvSpPr>
          <p:spPr>
            <a:xfrm>
              <a:off x="0" y="515"/>
              <a:ext cx="905172" cy="462180"/>
            </a:xfrm>
            <a:prstGeom prst="round2SameRect">
              <a:avLst>
                <a:gd name="adj1" fmla="val 16670"/>
                <a:gd name="adj2" fmla="val 0"/>
              </a:avLst>
            </a:prstGeom>
            <a:gradFill>
              <a:gsLst>
                <a:gs pos="0">
                  <a:srgbClr val="00986E"/>
                </a:gs>
                <a:gs pos="100000">
                  <a:srgbClr val="A2E4C8"/>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2"/>
            <p:cNvSpPr txBox="1"/>
            <p:nvPr/>
          </p:nvSpPr>
          <p:spPr>
            <a:xfrm>
              <a:off x="22566" y="23081"/>
              <a:ext cx="860040" cy="439614"/>
            </a:xfrm>
            <a:prstGeom prst="rect">
              <a:avLst/>
            </a:prstGeom>
            <a:noFill/>
            <a:ln>
              <a:noFill/>
            </a:ln>
          </p:spPr>
          <p:txBody>
            <a:bodyPr spcFirstLastPara="1" wrap="square" lIns="40000" tIns="40000" rIns="40000" bIns="40000" anchor="ctr" anchorCtr="0">
              <a:noAutofit/>
            </a:bodyPr>
            <a:lstStyle/>
            <a:p>
              <a:pPr marL="0" marR="0" lvl="0" indent="0" algn="ctr" rtl="0">
                <a:lnSpc>
                  <a:spcPct val="90000"/>
                </a:lnSpc>
                <a:spcBef>
                  <a:spcPts val="0"/>
                </a:spcBef>
                <a:spcAft>
                  <a:spcPts val="0"/>
                </a:spcAft>
                <a:buClr>
                  <a:srgbClr val="000000"/>
                </a:buClr>
                <a:buSzPts val="2100"/>
                <a:buFont typeface="Arial"/>
                <a:buNone/>
              </a:pPr>
              <a:r>
                <a:rPr lang="en-US" altLang="zh-CN" sz="2100" b="0" i="0" u="none" strike="noStrike" cap="none" dirty="0">
                  <a:solidFill>
                    <a:schemeClr val="lt1"/>
                  </a:solidFill>
                  <a:latin typeface="Trebuchet MS" panose="020B0603020202020204" pitchFamily="34" charset="0"/>
                  <a:ea typeface="黑体" panose="02010609060101010101" pitchFamily="49" charset="-122"/>
                  <a:cs typeface="Trebuchet MS"/>
                  <a:sym typeface="Trebuchet MS"/>
                </a:rPr>
                <a:t>Step 1</a:t>
              </a:r>
              <a:endParaRPr lang="zh-CN" altLang="en-US" dirty="0">
                <a:latin typeface="Trebuchet MS" panose="020B0603020202020204" pitchFamily="34" charset="0"/>
                <a:ea typeface="黑体" panose="02010609060101010101" pitchFamily="49" charset="-122"/>
              </a:endParaRPr>
            </a:p>
          </p:txBody>
        </p:sp>
        <p:sp>
          <p:nvSpPr>
            <p:cNvPr id="2556" name="Google Shape;2556;p82"/>
            <p:cNvSpPr/>
            <p:nvPr/>
          </p:nvSpPr>
          <p:spPr>
            <a:xfrm>
              <a:off x="0" y="462695"/>
              <a:ext cx="3481431" cy="92449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2"/>
            <p:cNvSpPr txBox="1"/>
            <p:nvPr/>
          </p:nvSpPr>
          <p:spPr>
            <a:xfrm>
              <a:off x="0" y="462695"/>
              <a:ext cx="3481431" cy="924498"/>
            </a:xfrm>
            <a:prstGeom prst="rect">
              <a:avLst/>
            </a:prstGeom>
            <a:noFill/>
            <a:ln>
              <a:noFill/>
            </a:ln>
          </p:spPr>
          <p:txBody>
            <a:bodyPr spcFirstLastPara="1" wrap="square" lIns="34275" tIns="34275" rIns="34275" bIns="34275" anchor="t" anchorCtr="0">
              <a:noAutofit/>
            </a:bodyPr>
            <a:lstStyle/>
            <a:p>
              <a:pPr marL="171450" marR="0" lvl="1" indent="-171450" algn="l" rtl="0">
                <a:lnSpc>
                  <a:spcPct val="90000"/>
                </a:lnSpc>
                <a:spcBef>
                  <a:spcPts val="0"/>
                </a:spcBef>
                <a:spcAft>
                  <a:spcPts val="0"/>
                </a:spcAft>
                <a:buClr>
                  <a:srgbClr val="000000"/>
                </a:buClr>
                <a:buSzPts val="1800"/>
                <a:buFont typeface="Arial"/>
                <a:buNone/>
              </a:pPr>
              <a:r>
                <a:rPr lang="zh-CN" altLang="en-US" sz="1800" b="0" i="0" u="sng" strike="noStrike" cap="none">
                  <a:solidFill>
                    <a:srgbClr val="000000"/>
                  </a:solidFill>
                  <a:latin typeface="Trebuchet MS" panose="020B0603020202020204" pitchFamily="34" charset="0"/>
                  <a:ea typeface="黑体" panose="02010609060101010101" pitchFamily="49" charset="-122"/>
                  <a:cs typeface="Trebuchet MS"/>
                  <a:sym typeface="Trebuchet MS"/>
                  <a:hlinkClick r:id="rId3">
                    <a:extLst>
                      <a:ext uri="{A12FA001-AC4F-418D-AE19-62706E023703}">
                        <ahyp:hlinkClr xmlns:ahyp="http://schemas.microsoft.com/office/drawing/2018/hyperlinkcolor" val="tx"/>
                      </a:ext>
                    </a:extLst>
                  </a:hlinkClick>
                </a:rPr>
                <a:t>  </a:t>
              </a:r>
              <a:r>
                <a:rPr lang="en-US" altLang="zh-CN" sz="1800" b="0" i="0" u="sng" strike="noStrike" cap="none">
                  <a:solidFill>
                    <a:srgbClr val="000000"/>
                  </a:solidFill>
                  <a:latin typeface="Trebuchet MS" panose="020B0603020202020204" pitchFamily="34" charset="0"/>
                  <a:ea typeface="黑体" panose="02010609060101010101" pitchFamily="49" charset="-122"/>
                  <a:cs typeface="Trebuchet MS"/>
                  <a:sym typeface="Trebuchet MS"/>
                  <a:hlinkClick r:id="rId3">
                    <a:extLst>
                      <a:ext uri="{A12FA001-AC4F-418D-AE19-62706E023703}">
                        <ahyp:hlinkClr xmlns:ahyp="http://schemas.microsoft.com/office/drawing/2018/hyperlinkcolor" val="tx"/>
                      </a:ext>
                    </a:extLst>
                  </a:hlinkClick>
                </a:rPr>
                <a:t>https://www.docker.com/</a:t>
              </a:r>
              <a:endParaRPr lang="zh-CN" altLang="en-US" sz="18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2558" name="Google Shape;2558;p82"/>
            <p:cNvSpPr/>
            <p:nvPr/>
          </p:nvSpPr>
          <p:spPr>
            <a:xfrm>
              <a:off x="896129" y="1218064"/>
              <a:ext cx="2576258" cy="46218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2"/>
            <p:cNvSpPr txBox="1"/>
            <p:nvPr/>
          </p:nvSpPr>
          <p:spPr>
            <a:xfrm>
              <a:off x="896129" y="1218064"/>
              <a:ext cx="2576258" cy="462180"/>
            </a:xfrm>
            <a:prstGeom prst="rect">
              <a:avLst/>
            </a:prstGeom>
            <a:noFill/>
            <a:ln>
              <a:noFill/>
            </a:ln>
          </p:spPr>
          <p:txBody>
            <a:bodyPr spcFirstLastPara="1" wrap="square" lIns="36175" tIns="36175" rIns="36175" bIns="36175" anchor="b" anchorCtr="0">
              <a:noAutofit/>
            </a:bodyPr>
            <a:lstStyle/>
            <a:p>
              <a:pPr marL="0" marR="0" lvl="0" indent="0" algn="l" rtl="0">
                <a:lnSpc>
                  <a:spcPct val="90000"/>
                </a:lnSpc>
                <a:spcBef>
                  <a:spcPts val="0"/>
                </a:spcBef>
                <a:spcAft>
                  <a:spcPts val="0"/>
                </a:spcAft>
                <a:buClr>
                  <a:srgbClr val="000000"/>
                </a:buClr>
                <a:buSzPts val="1900"/>
                <a:buFont typeface="Arial"/>
                <a:buNone/>
              </a:pPr>
              <a:r>
                <a:rPr lang="zh-CN" altLang="en-US" sz="19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 访问 </a:t>
              </a:r>
              <a:r>
                <a:rPr lang="en-US" altLang="zh-CN" sz="19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NGC </a:t>
              </a:r>
              <a:r>
                <a:rPr lang="zh-CN" altLang="en-US" sz="19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目录</a:t>
              </a:r>
              <a:endParaRPr lang="zh-CN" altLang="en-US" sz="19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endParaRPr>
            </a:p>
          </p:txBody>
        </p:sp>
        <p:sp>
          <p:nvSpPr>
            <p:cNvPr id="2560" name="Google Shape;2560;p82"/>
            <p:cNvSpPr/>
            <p:nvPr/>
          </p:nvSpPr>
          <p:spPr>
            <a:xfrm>
              <a:off x="0" y="1211931"/>
              <a:ext cx="905172" cy="462180"/>
            </a:xfrm>
            <a:prstGeom prst="round2SameRect">
              <a:avLst>
                <a:gd name="adj1" fmla="val 16670"/>
                <a:gd name="adj2" fmla="val 0"/>
              </a:avLst>
            </a:prstGeom>
            <a:gradFill>
              <a:gsLst>
                <a:gs pos="0">
                  <a:srgbClr val="00986E"/>
                </a:gs>
                <a:gs pos="100000">
                  <a:srgbClr val="A2E4C8"/>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2"/>
            <p:cNvSpPr txBox="1"/>
            <p:nvPr/>
          </p:nvSpPr>
          <p:spPr>
            <a:xfrm>
              <a:off x="22566" y="1234497"/>
              <a:ext cx="860040" cy="439614"/>
            </a:xfrm>
            <a:prstGeom prst="rect">
              <a:avLst/>
            </a:prstGeom>
            <a:noFill/>
            <a:ln>
              <a:noFill/>
            </a:ln>
          </p:spPr>
          <p:txBody>
            <a:bodyPr spcFirstLastPara="1" wrap="square" lIns="40000" tIns="40000" rIns="40000" bIns="40000" anchor="ctr" anchorCtr="0">
              <a:noAutofit/>
            </a:bodyPr>
            <a:lstStyle/>
            <a:p>
              <a:pPr marL="0" marR="0" lvl="0" indent="0" algn="ctr" rtl="0">
                <a:lnSpc>
                  <a:spcPct val="90000"/>
                </a:lnSpc>
                <a:spcBef>
                  <a:spcPts val="0"/>
                </a:spcBef>
                <a:spcAft>
                  <a:spcPts val="0"/>
                </a:spcAft>
                <a:buClr>
                  <a:srgbClr val="000000"/>
                </a:buClr>
                <a:buSzPts val="2100"/>
                <a:buFont typeface="Arial"/>
                <a:buNone/>
              </a:pPr>
              <a:r>
                <a:rPr lang="en-US" altLang="zh-CN" sz="2100" b="0" i="0" u="none" strike="noStrike" cap="none">
                  <a:solidFill>
                    <a:schemeClr val="lt1"/>
                  </a:solidFill>
                  <a:latin typeface="Trebuchet MS" panose="020B0603020202020204" pitchFamily="34" charset="0"/>
                  <a:ea typeface="黑体" panose="02010609060101010101" pitchFamily="49" charset="-122"/>
                  <a:cs typeface="Trebuchet MS"/>
                  <a:sym typeface="Trebuchet MS"/>
                </a:rPr>
                <a:t>Step 2</a:t>
              </a:r>
              <a:endParaRPr lang="zh-CN" altLang="en-US" dirty="0">
                <a:latin typeface="Trebuchet MS" panose="020B0603020202020204" pitchFamily="34" charset="0"/>
                <a:ea typeface="黑体" panose="02010609060101010101" pitchFamily="49" charset="-122"/>
              </a:endParaRPr>
            </a:p>
          </p:txBody>
        </p:sp>
        <p:sp>
          <p:nvSpPr>
            <p:cNvPr id="2562" name="Google Shape;2562;p82"/>
            <p:cNvSpPr/>
            <p:nvPr/>
          </p:nvSpPr>
          <p:spPr>
            <a:xfrm>
              <a:off x="0" y="1535396"/>
              <a:ext cx="3481431" cy="92449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2"/>
            <p:cNvSpPr txBox="1"/>
            <p:nvPr/>
          </p:nvSpPr>
          <p:spPr>
            <a:xfrm>
              <a:off x="0" y="1535396"/>
              <a:ext cx="3481431" cy="924498"/>
            </a:xfrm>
            <a:prstGeom prst="rect">
              <a:avLst/>
            </a:prstGeom>
            <a:noFill/>
            <a:ln>
              <a:noFill/>
            </a:ln>
          </p:spPr>
          <p:txBody>
            <a:bodyPr spcFirstLastPara="1" wrap="square" lIns="34275" tIns="34275" rIns="34275" bIns="34275" anchor="t" anchorCtr="0">
              <a:noAutofit/>
            </a:bodyPr>
            <a:lstStyle/>
            <a:p>
              <a:pPr marL="171450" marR="0" lvl="1" indent="-171450" algn="l" rtl="0">
                <a:lnSpc>
                  <a:spcPct val="90000"/>
                </a:lnSpc>
                <a:spcBef>
                  <a:spcPts val="0"/>
                </a:spcBef>
                <a:spcAft>
                  <a:spcPts val="0"/>
                </a:spcAft>
                <a:buClr>
                  <a:srgbClr val="000000"/>
                </a:buClr>
                <a:buSzPts val="1800"/>
                <a:buFont typeface="Arial"/>
                <a:buNone/>
              </a:pPr>
              <a:r>
                <a:rPr lang="zh-CN" altLang="en-US" sz="1800" b="0" i="0" u="sng" strike="noStrike" cap="none">
                  <a:solidFill>
                    <a:srgbClr val="000000"/>
                  </a:solidFill>
                  <a:latin typeface="Trebuchet MS" panose="020B0603020202020204" pitchFamily="34" charset="0"/>
                  <a:ea typeface="黑体" panose="02010609060101010101" pitchFamily="49" charset="-122"/>
                  <a:cs typeface="Trebuchet MS"/>
                  <a:sym typeface="Trebuchet MS"/>
                  <a:hlinkClick r:id="rId4">
                    <a:extLst>
                      <a:ext uri="{A12FA001-AC4F-418D-AE19-62706E023703}">
                        <ahyp:hlinkClr xmlns:ahyp="http://schemas.microsoft.com/office/drawing/2018/hyperlinkcolor" val="tx"/>
                      </a:ext>
                    </a:extLst>
                  </a:hlinkClick>
                </a:rPr>
                <a:t>  </a:t>
              </a:r>
              <a:r>
                <a:rPr lang="en-US" altLang="zh-CN" sz="1800" b="0" i="0" u="sng" strike="noStrike" cap="none">
                  <a:solidFill>
                    <a:srgbClr val="000000"/>
                  </a:solidFill>
                  <a:latin typeface="Trebuchet MS" panose="020B0603020202020204" pitchFamily="34" charset="0"/>
                  <a:ea typeface="黑体" panose="02010609060101010101" pitchFamily="49" charset="-122"/>
                  <a:cs typeface="Trebuchet MS"/>
                  <a:sym typeface="Trebuchet MS"/>
                  <a:hlinkClick r:id="rId4">
                    <a:extLst>
                      <a:ext uri="{A12FA001-AC4F-418D-AE19-62706E023703}">
                        <ahyp:hlinkClr xmlns:ahyp="http://schemas.microsoft.com/office/drawing/2018/hyperlinkcolor" val="tx"/>
                      </a:ext>
                    </a:extLst>
                  </a:hlinkClick>
                </a:rPr>
                <a:t>https://ngc.nvidia.com/catalog/containers/nvidia:dli-dl-fundamentals</a:t>
              </a:r>
              <a:endParaRPr lang="zh-CN" altLang="en-US" sz="18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2564" name="Google Shape;2564;p82"/>
            <p:cNvSpPr/>
            <p:nvPr/>
          </p:nvSpPr>
          <p:spPr>
            <a:xfrm>
              <a:off x="896103" y="2831701"/>
              <a:ext cx="2576258" cy="46218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2"/>
            <p:cNvSpPr txBox="1"/>
            <p:nvPr/>
          </p:nvSpPr>
          <p:spPr>
            <a:xfrm>
              <a:off x="896103" y="2831701"/>
              <a:ext cx="2576258" cy="462180"/>
            </a:xfrm>
            <a:prstGeom prst="rect">
              <a:avLst/>
            </a:prstGeom>
            <a:noFill/>
            <a:ln>
              <a:noFill/>
            </a:ln>
          </p:spPr>
          <p:txBody>
            <a:bodyPr spcFirstLastPara="1" wrap="square" lIns="36175" tIns="36175" rIns="36175" bIns="36175" anchor="b" anchorCtr="0">
              <a:noAutofit/>
            </a:bodyPr>
            <a:lstStyle/>
            <a:p>
              <a:pPr marL="0" marR="0" lvl="0" indent="0" algn="l" rtl="0">
                <a:lnSpc>
                  <a:spcPct val="90000"/>
                </a:lnSpc>
                <a:spcBef>
                  <a:spcPts val="0"/>
                </a:spcBef>
                <a:spcAft>
                  <a:spcPts val="0"/>
                </a:spcAft>
                <a:buClr>
                  <a:srgbClr val="000000"/>
                </a:buClr>
                <a:buSzPts val="1900"/>
                <a:buFont typeface="Arial"/>
                <a:buNone/>
              </a:pPr>
              <a:r>
                <a:rPr lang="zh-CN" altLang="en-US" sz="19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 调取并运行 </a:t>
              </a:r>
              <a:r>
                <a:rPr lang="en-US" altLang="zh-CN" sz="1900" b="0" i="0" u="none" strike="noStrike" cap="none">
                  <a:solidFill>
                    <a:schemeClr val="dk2"/>
                  </a:solidFill>
                  <a:latin typeface="Trebuchet MS" panose="020B0603020202020204" pitchFamily="34" charset="0"/>
                  <a:ea typeface="黑体" panose="02010609060101010101" pitchFamily="49" charset="-122"/>
                  <a:cs typeface="Trebuchet MS"/>
                  <a:sym typeface="Trebuchet MS"/>
                </a:rPr>
                <a:t>Container</a:t>
              </a:r>
              <a:endParaRPr lang="zh-CN" altLang="en-US" dirty="0">
                <a:latin typeface="Trebuchet MS" panose="020B0603020202020204" pitchFamily="34" charset="0"/>
                <a:ea typeface="黑体" panose="02010609060101010101" pitchFamily="49" charset="-122"/>
              </a:endParaRPr>
            </a:p>
          </p:txBody>
        </p:sp>
        <p:sp>
          <p:nvSpPr>
            <p:cNvPr id="2566" name="Google Shape;2566;p82"/>
            <p:cNvSpPr/>
            <p:nvPr/>
          </p:nvSpPr>
          <p:spPr>
            <a:xfrm>
              <a:off x="0" y="2797361"/>
              <a:ext cx="905172" cy="462180"/>
            </a:xfrm>
            <a:prstGeom prst="round2SameRect">
              <a:avLst>
                <a:gd name="adj1" fmla="val 16670"/>
                <a:gd name="adj2" fmla="val 0"/>
              </a:avLst>
            </a:prstGeom>
            <a:gradFill>
              <a:gsLst>
                <a:gs pos="0">
                  <a:srgbClr val="00986E"/>
                </a:gs>
                <a:gs pos="100000">
                  <a:srgbClr val="A2E4C8"/>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2"/>
            <p:cNvSpPr txBox="1"/>
            <p:nvPr/>
          </p:nvSpPr>
          <p:spPr>
            <a:xfrm>
              <a:off x="22566" y="2819927"/>
              <a:ext cx="860040" cy="439614"/>
            </a:xfrm>
            <a:prstGeom prst="rect">
              <a:avLst/>
            </a:prstGeom>
            <a:noFill/>
            <a:ln>
              <a:noFill/>
            </a:ln>
          </p:spPr>
          <p:txBody>
            <a:bodyPr spcFirstLastPara="1" wrap="square" lIns="40000" tIns="40000" rIns="40000" bIns="40000" anchor="ctr" anchorCtr="0">
              <a:noAutofit/>
            </a:bodyPr>
            <a:lstStyle/>
            <a:p>
              <a:pPr marL="0" marR="0" lvl="0" indent="0" algn="ctr" rtl="0">
                <a:lnSpc>
                  <a:spcPct val="90000"/>
                </a:lnSpc>
                <a:spcBef>
                  <a:spcPts val="0"/>
                </a:spcBef>
                <a:spcAft>
                  <a:spcPts val="0"/>
                </a:spcAft>
                <a:buClr>
                  <a:srgbClr val="000000"/>
                </a:buClr>
                <a:buSzPts val="2100"/>
                <a:buFont typeface="Arial"/>
                <a:buNone/>
              </a:pPr>
              <a:r>
                <a:rPr lang="en-US" altLang="zh-CN" sz="2100" b="0" i="0" u="none" strike="noStrike" cap="none">
                  <a:solidFill>
                    <a:schemeClr val="lt1"/>
                  </a:solidFill>
                  <a:latin typeface="Trebuchet MS" panose="020B0603020202020204" pitchFamily="34" charset="0"/>
                  <a:ea typeface="黑体" panose="02010609060101010101" pitchFamily="49" charset="-122"/>
                  <a:cs typeface="Trebuchet MS"/>
                  <a:sym typeface="Trebuchet MS"/>
                </a:rPr>
                <a:t>Step 3</a:t>
              </a:r>
              <a:endParaRPr lang="zh-CN" altLang="en-US" dirty="0">
                <a:latin typeface="Trebuchet MS" panose="020B0603020202020204" pitchFamily="34" charset="0"/>
                <a:ea typeface="黑体" panose="02010609060101010101" pitchFamily="49" charset="-122"/>
              </a:endParaRPr>
            </a:p>
          </p:txBody>
        </p:sp>
        <p:sp>
          <p:nvSpPr>
            <p:cNvPr id="2568" name="Google Shape;2568;p82"/>
            <p:cNvSpPr/>
            <p:nvPr/>
          </p:nvSpPr>
          <p:spPr>
            <a:xfrm>
              <a:off x="0" y="3282787"/>
              <a:ext cx="3481431" cy="92449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2"/>
            <p:cNvSpPr txBox="1"/>
            <p:nvPr/>
          </p:nvSpPr>
          <p:spPr>
            <a:xfrm>
              <a:off x="0" y="3282787"/>
              <a:ext cx="3481431" cy="924498"/>
            </a:xfrm>
            <a:prstGeom prst="rect">
              <a:avLst/>
            </a:prstGeom>
            <a:noFill/>
            <a:ln>
              <a:noFill/>
            </a:ln>
          </p:spPr>
          <p:txBody>
            <a:bodyPr spcFirstLastPara="1" wrap="square" lIns="34275" tIns="34275" rIns="34275" bIns="34275" anchor="t" anchorCtr="0">
              <a:noAutofit/>
            </a:bodyPr>
            <a:lstStyle/>
            <a:p>
              <a:pPr marL="171450" marR="0" lvl="1" indent="-171450" algn="l" rtl="0">
                <a:lnSpc>
                  <a:spcPct val="90000"/>
                </a:lnSpc>
                <a:spcBef>
                  <a:spcPts val="0"/>
                </a:spcBef>
                <a:spcAft>
                  <a:spcPts val="0"/>
                </a:spcAft>
                <a:buClr>
                  <a:srgbClr val="000000"/>
                </a:buClr>
                <a:buSzPts val="1800"/>
                <a:buFont typeface="Arial"/>
                <a:buNone/>
              </a:pPr>
              <a:r>
                <a:rPr lang="zh-CN" altLang="en-US" sz="18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rPr>
                <a:t>  访问在 </a:t>
              </a:r>
              <a:r>
                <a:rPr lang="en-US" altLang="zh-CN" sz="1800" b="0" i="0" u="sng" strike="noStrike" cap="none" dirty="0">
                  <a:solidFill>
                    <a:schemeClr val="dk2"/>
                  </a:solidFill>
                  <a:latin typeface="Trebuchet MS" panose="020B0603020202020204" pitchFamily="34" charset="0"/>
                  <a:ea typeface="黑体" panose="02010609060101010101" pitchFamily="49" charset="-122"/>
                  <a:cs typeface="Trebuchet MS"/>
                  <a:sym typeface="Trebuchet MS"/>
                  <a:hlinkClick r:id="rId5">
                    <a:extLst>
                      <a:ext uri="{A12FA001-AC4F-418D-AE19-62706E023703}">
                        <ahyp:hlinkClr xmlns:ahyp="http://schemas.microsoft.com/office/drawing/2018/hyperlinkcolor" val="tx"/>
                      </a:ext>
                    </a:extLst>
                  </a:hlinkClick>
                </a:rPr>
                <a:t>localhost:8888</a:t>
              </a:r>
              <a:r>
                <a:rPr lang="zh-CN" altLang="en-US" sz="18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rPr>
                <a:t> 的本地</a:t>
              </a:r>
              <a:r>
                <a:rPr lang="en-US" altLang="zh-CN" sz="1800" b="0" i="0" u="none" strike="noStrike" cap="none" dirty="0" err="1">
                  <a:solidFill>
                    <a:schemeClr val="dk2"/>
                  </a:solidFill>
                  <a:latin typeface="Trebuchet MS" panose="020B0603020202020204" pitchFamily="34" charset="0"/>
                  <a:ea typeface="黑体" panose="02010609060101010101" pitchFamily="49" charset="-122"/>
                  <a:cs typeface="Trebuchet MS"/>
                  <a:sym typeface="Trebuchet MS"/>
                </a:rPr>
                <a:t>JupyterLab</a:t>
              </a:r>
              <a:r>
                <a:rPr lang="en-US" altLang="zh-CN" sz="18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rPr>
                <a:t> </a:t>
              </a:r>
              <a:r>
                <a:rPr lang="zh-CN" altLang="en-US" sz="1800" b="0" i="0" u="none" strike="noStrike" cap="none" dirty="0">
                  <a:solidFill>
                    <a:schemeClr val="dk2"/>
                  </a:solidFill>
                  <a:latin typeface="Trebuchet MS" panose="020B0603020202020204" pitchFamily="34" charset="0"/>
                  <a:ea typeface="黑体" panose="02010609060101010101" pitchFamily="49" charset="-122"/>
                  <a:cs typeface="Trebuchet MS"/>
                  <a:sym typeface="Trebuchet MS"/>
                </a:rPr>
                <a:t>环境，这里提供了与“下一步”有关的项目。</a:t>
              </a:r>
            </a:p>
          </p:txBody>
        </p:sp>
      </p:grpSp>
      <p:pic>
        <p:nvPicPr>
          <p:cNvPr id="2570" name="Google Shape;2570;p82"/>
          <p:cNvPicPr preferRelativeResize="0"/>
          <p:nvPr/>
        </p:nvPicPr>
        <p:blipFill rotWithShape="1">
          <a:blip r:embed="rId6">
            <a:alphaModFix/>
          </a:blip>
          <a:srcRect l="15094" t="15685" r="29258" b="28559"/>
          <a:stretch/>
        </p:blipFill>
        <p:spPr>
          <a:xfrm>
            <a:off x="498348" y="1637808"/>
            <a:ext cx="6247892" cy="3521242"/>
          </a:xfrm>
          <a:prstGeom prst="rect">
            <a:avLst/>
          </a:prstGeom>
          <a:noFill/>
          <a:ln>
            <a:noFill/>
          </a:ln>
        </p:spPr>
      </p:pic>
      <p:sp>
        <p:nvSpPr>
          <p:cNvPr id="26" name="TextBox 25">
            <a:extLst>
              <a:ext uri="{FF2B5EF4-FFF2-40B4-BE49-F238E27FC236}">
                <a16:creationId xmlns:a16="http://schemas.microsoft.com/office/drawing/2014/main" id="{78EBF29F-FF18-4F9F-8A57-FA7D27D664A0}"/>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575"/>
        <p:cNvGrpSpPr/>
        <p:nvPr/>
      </p:nvGrpSpPr>
      <p:grpSpPr>
        <a:xfrm>
          <a:off x="0" y="0"/>
          <a:ext cx="0" cy="0"/>
          <a:chOff x="0" y="0"/>
          <a:chExt cx="0" cy="0"/>
        </a:xfrm>
      </p:grpSpPr>
      <p:sp>
        <p:nvSpPr>
          <p:cNvPr id="2576" name="Google Shape;2576;p29"/>
          <p:cNvSpPr txBox="1">
            <a:spLocks noGrp="1"/>
          </p:cNvSpPr>
          <p:nvPr>
            <p:ph type="title"/>
          </p:nvPr>
        </p:nvSpPr>
        <p:spPr>
          <a:xfrm>
            <a:off x="498348" y="2790635"/>
            <a:ext cx="9976104" cy="590931"/>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400"/>
              <a:buNone/>
            </a:pPr>
            <a:r>
              <a:rPr lang="zh-CN" altLang="en-US" dirty="0">
                <a:latin typeface="Trebuchet MS" panose="020B0603020202020204" pitchFamily="34" charset="0"/>
                <a:ea typeface="黑体" panose="02010609060101010101" pitchFamily="49" charset="-122"/>
                <a:cs typeface="Trebuchet MS"/>
                <a:sym typeface="Trebuchet MS"/>
              </a:rPr>
              <a:t>思维实验</a:t>
            </a:r>
            <a:r>
              <a:rPr lang="zh-CN" altLang="en-US" dirty="0">
                <a:latin typeface="Trebuchet MS" panose="020B0603020202020204" pitchFamily="34" charset="0"/>
                <a:ea typeface="黑体" panose="02010609060101010101" pitchFamily="49" charset="-122"/>
                <a:cs typeface="Microsoft Yahei"/>
                <a:sym typeface="Microsoft Yahei"/>
              </a:rPr>
              <a:t>和结束语</a:t>
            </a:r>
            <a:endParaRPr lang="zh-CN" altLang="en-US" dirty="0">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81"/>
        <p:cNvGrpSpPr/>
        <p:nvPr/>
      </p:nvGrpSpPr>
      <p:grpSpPr>
        <a:xfrm>
          <a:off x="0" y="0"/>
          <a:ext cx="0" cy="0"/>
          <a:chOff x="0" y="0"/>
          <a:chExt cx="0" cy="0"/>
        </a:xfrm>
      </p:grpSpPr>
      <p:sp>
        <p:nvSpPr>
          <p:cNvPr id="2582" name="Google Shape;2582;p30"/>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模仿火箭科学</a:t>
            </a:r>
            <a:endParaRPr lang="zh-CN" altLang="en-US" dirty="0">
              <a:latin typeface="Trebuchet MS" panose="020B0603020202020204" pitchFamily="34" charset="0"/>
              <a:ea typeface="黑体" panose="02010609060101010101" pitchFamily="49" charset="-122"/>
              <a:cs typeface="Trebuchet MS"/>
              <a:sym typeface="Trebuchet MS"/>
            </a:endParaRPr>
          </a:p>
        </p:txBody>
      </p:sp>
      <p:pic>
        <p:nvPicPr>
          <p:cNvPr id="2583" name="Google Shape;2583;p30" descr="Rocket launch"/>
          <p:cNvPicPr preferRelativeResize="0"/>
          <p:nvPr/>
        </p:nvPicPr>
        <p:blipFill rotWithShape="1">
          <a:blip r:embed="rId3">
            <a:alphaModFix/>
          </a:blip>
          <a:srcRect t="43998" r="1" b="1"/>
          <a:stretch/>
        </p:blipFill>
        <p:spPr>
          <a:xfrm>
            <a:off x="498348" y="1626785"/>
            <a:ext cx="9948672" cy="3718925"/>
          </a:xfrm>
          <a:prstGeom prst="rect">
            <a:avLst/>
          </a:prstGeom>
          <a:noFill/>
          <a:ln>
            <a:noFill/>
          </a:ln>
        </p:spPr>
      </p:pic>
      <p:sp>
        <p:nvSpPr>
          <p:cNvPr id="4" name="TextBox 3">
            <a:extLst>
              <a:ext uri="{FF2B5EF4-FFF2-40B4-BE49-F238E27FC236}">
                <a16:creationId xmlns:a16="http://schemas.microsoft.com/office/drawing/2014/main" id="{60CED068-3915-4013-B6CE-EE90209D4FE7}"/>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88"/>
        <p:cNvGrpSpPr/>
        <p:nvPr/>
      </p:nvGrpSpPr>
      <p:grpSpPr>
        <a:xfrm>
          <a:off x="0" y="0"/>
          <a:ext cx="0" cy="0"/>
          <a:chOff x="0" y="0"/>
          <a:chExt cx="0" cy="0"/>
        </a:xfrm>
      </p:grpSpPr>
      <p:sp>
        <p:nvSpPr>
          <p:cNvPr id="2589" name="Google Shape;2589;p31"/>
          <p:cNvSpPr txBox="1">
            <a:spLocks noGrp="1"/>
          </p:cNvSpPr>
          <p:nvPr>
            <p:ph type="title"/>
          </p:nvPr>
        </p:nvSpPr>
        <p:spPr>
          <a:xfrm>
            <a:off x="498348" y="2790635"/>
            <a:ext cx="9976104" cy="590931"/>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现在开始做最后一个练习！</a:t>
            </a:r>
            <a:endParaRPr lang="zh-CN" altLang="en-US" dirty="0">
              <a:latin typeface="Trebuchet MS" panose="020B0603020202020204" pitchFamily="34" charset="0"/>
              <a:ea typeface="黑体" panose="02010609060101010101" pitchFamily="49"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94"/>
        <p:cNvGrpSpPr/>
        <p:nvPr/>
      </p:nvGrpSpPr>
      <p:grpSpPr>
        <a:xfrm>
          <a:off x="0" y="0"/>
          <a:ext cx="0" cy="0"/>
          <a:chOff x="0" y="0"/>
          <a:chExt cx="0" cy="0"/>
        </a:xfrm>
      </p:grpSpPr>
      <p:grpSp>
        <p:nvGrpSpPr>
          <p:cNvPr id="2595" name="Google Shape;2595;p83"/>
          <p:cNvGrpSpPr/>
          <p:nvPr/>
        </p:nvGrpSpPr>
        <p:grpSpPr>
          <a:xfrm>
            <a:off x="423081" y="5227093"/>
            <a:ext cx="6553770" cy="655092"/>
            <a:chOff x="423081" y="5227093"/>
            <a:chExt cx="6553770" cy="655092"/>
          </a:xfrm>
        </p:grpSpPr>
        <p:sp>
          <p:nvSpPr>
            <p:cNvPr id="2596" name="Google Shape;2596;p83"/>
            <p:cNvSpPr/>
            <p:nvPr/>
          </p:nvSpPr>
          <p:spPr>
            <a:xfrm>
              <a:off x="423081" y="5227093"/>
              <a:ext cx="3302758" cy="655092"/>
            </a:xfrm>
            <a:prstGeom prst="roundRect">
              <a:avLst>
                <a:gd name="adj" fmla="val 16667"/>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2597" name="Google Shape;2597;p83"/>
            <p:cNvSpPr txBox="1"/>
            <p:nvPr/>
          </p:nvSpPr>
          <p:spPr>
            <a:xfrm>
              <a:off x="474826" y="5300870"/>
              <a:ext cx="6502025" cy="400069"/>
            </a:xfrm>
            <a:prstGeom prst="rect">
              <a:avLst/>
            </a:prstGeom>
            <a:solidFill>
              <a:srgbClr val="FFFFFF"/>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zh-CN" altLang="en-US" sz="2000" b="0" i="0" u="none" strike="noStrike" cap="none">
                  <a:solidFill>
                    <a:srgbClr val="76B900"/>
                  </a:solidFill>
                  <a:latin typeface="Trebuchet MS" panose="020B0603020202020204" pitchFamily="34" charset="0"/>
                  <a:ea typeface="黑体" panose="02010609060101010101" pitchFamily="49" charset="-122"/>
                  <a:cs typeface="Trebuchet MS"/>
                  <a:sym typeface="Trebuchet MS"/>
                </a:rPr>
                <a:t>学习更多 </a:t>
              </a:r>
              <a:r>
                <a:rPr lang="en-US" altLang="zh-CN" sz="2000" b="0" i="0" u="none" strike="noStrike" cap="none">
                  <a:solidFill>
                    <a:srgbClr val="76B900"/>
                  </a:solidFill>
                  <a:latin typeface="Trebuchet MS" panose="020B0603020202020204" pitchFamily="34" charset="0"/>
                  <a:ea typeface="黑体" panose="02010609060101010101" pitchFamily="49" charset="-122"/>
                  <a:cs typeface="Trebuchet MS"/>
                  <a:sym typeface="Trebuchet MS"/>
                </a:rPr>
                <a:t>DLI </a:t>
              </a:r>
              <a:r>
                <a:rPr lang="zh-CN" altLang="en-US" sz="2000" b="0" i="0" u="none" strike="noStrike" cap="none">
                  <a:solidFill>
                    <a:srgbClr val="76B900"/>
                  </a:solidFill>
                  <a:latin typeface="Trebuchet MS" panose="020B0603020202020204" pitchFamily="34" charset="0"/>
                  <a:ea typeface="黑体" panose="02010609060101010101" pitchFamily="49" charset="-122"/>
                  <a:cs typeface="Trebuchet MS"/>
                  <a:sym typeface="Trebuchet MS"/>
                </a:rPr>
                <a:t>课程，请访问 </a:t>
              </a:r>
              <a:r>
                <a:rPr lang="en-US" altLang="zh-CN" sz="2000" b="0" i="0" u="none" strike="noStrike" cap="none">
                  <a:solidFill>
                    <a:srgbClr val="76B900"/>
                  </a:solidFill>
                  <a:latin typeface="Trebuchet MS" panose="020B0603020202020204" pitchFamily="34" charset="0"/>
                  <a:ea typeface="黑体" panose="02010609060101010101" pitchFamily="49" charset="-122"/>
                  <a:cs typeface="Trebuchet MS"/>
                  <a:sym typeface="Trebuchet MS"/>
                </a:rPr>
                <a:t>nvidia.cn/DLI</a:t>
              </a:r>
              <a:endParaRPr lang="zh-CN" altLang="en-US" sz="2000" b="0" i="0" u="none" strike="noStrike" cap="none" dirty="0">
                <a:solidFill>
                  <a:srgbClr val="76B900"/>
                </a:solidFill>
                <a:latin typeface="Trebuchet MS" panose="020B0603020202020204" pitchFamily="34" charset="0"/>
                <a:ea typeface="黑体" panose="02010609060101010101" pitchFamily="49" charset="-122"/>
                <a:cs typeface="Trebuchet MS"/>
                <a:sym typeface="Trebuchet MS"/>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4"/>
          <p:cNvSpPr txBox="1">
            <a:spLocks noGrp="1"/>
          </p:cNvSpPr>
          <p:nvPr>
            <p:ph type="title"/>
          </p:nvPr>
        </p:nvSpPr>
        <p:spPr>
          <a:xfrm>
            <a:off x="498348" y="2790635"/>
            <a:ext cx="9976104" cy="590931"/>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继续学习</a:t>
            </a:r>
            <a:endParaRPr lang="zh-CN" altLang="en-US" dirty="0">
              <a:latin typeface="Trebuchet MS" panose="020B0603020202020204" pitchFamily="34" charset="0"/>
              <a:ea typeface="黑体" panose="02010609060101010101" pitchFamily="49"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5"/>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en-US" altLang="zh-CN" dirty="0">
                <a:latin typeface="Trebuchet MS" panose="020B0603020202020204" pitchFamily="34" charset="0"/>
                <a:ea typeface="黑体" panose="02010609060101010101" pitchFamily="49" charset="-122"/>
                <a:cs typeface="Trebuchet MS"/>
                <a:sym typeface="Trebuchet MS"/>
              </a:rPr>
              <a:t>AI </a:t>
            </a:r>
            <a:r>
              <a:rPr lang="zh-CN" altLang="en-US" dirty="0">
                <a:latin typeface="Trebuchet MS" panose="020B0603020202020204" pitchFamily="34" charset="0"/>
                <a:ea typeface="黑体" panose="02010609060101010101" pitchFamily="49" charset="-122"/>
                <a:cs typeface="Trebuchet MS"/>
                <a:sym typeface="Trebuchet MS"/>
              </a:rPr>
              <a:t>领域</a:t>
            </a:r>
          </a:p>
        </p:txBody>
      </p:sp>
      <p:grpSp>
        <p:nvGrpSpPr>
          <p:cNvPr id="707" name="Google Shape;707;p5"/>
          <p:cNvGrpSpPr/>
          <p:nvPr/>
        </p:nvGrpSpPr>
        <p:grpSpPr>
          <a:xfrm>
            <a:off x="1097199" y="1368559"/>
            <a:ext cx="9144000" cy="4418301"/>
            <a:chOff x="0" y="0"/>
            <a:chExt cx="9144000" cy="4418301"/>
          </a:xfrm>
        </p:grpSpPr>
        <p:sp>
          <p:nvSpPr>
            <p:cNvPr id="708" name="Google Shape;708;p5"/>
            <p:cNvSpPr/>
            <p:nvPr/>
          </p:nvSpPr>
          <p:spPr>
            <a:xfrm>
              <a:off x="0" y="0"/>
              <a:ext cx="9144000" cy="975374"/>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5"/>
            <p:cNvSpPr txBox="1"/>
            <p:nvPr/>
          </p:nvSpPr>
          <p:spPr>
            <a:xfrm>
              <a:off x="1926337" y="0"/>
              <a:ext cx="7217662" cy="975374"/>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chemeClr val="lt1"/>
                </a:buClr>
                <a:buSzPts val="1800"/>
                <a:buFont typeface="Microsoft Yahei"/>
                <a:buNone/>
              </a:pPr>
              <a:r>
                <a:rPr lang="zh-CN" altLang="en-US" sz="18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计算机视觉</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400"/>
                <a:buFont typeface="Microsoft Yahei"/>
                <a:buChar char="•"/>
              </a:pPr>
              <a:r>
                <a:rPr lang="zh-CN" altLang="en-US" sz="14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光学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10" name="Google Shape;710;p5"/>
            <p:cNvSpPr/>
            <p:nvPr/>
          </p:nvSpPr>
          <p:spPr>
            <a:xfrm>
              <a:off x="97537" y="97537"/>
              <a:ext cx="1828800" cy="780299"/>
            </a:xfrm>
            <a:prstGeom prst="roundRect">
              <a:avLst>
                <a:gd name="adj" fmla="val 10000"/>
              </a:avLst>
            </a:prstGeom>
            <a:blipFill rotWithShape="1">
              <a:blip r:embed="rId3">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5"/>
            <p:cNvSpPr/>
            <p:nvPr/>
          </p:nvSpPr>
          <p:spPr>
            <a:xfrm>
              <a:off x="0" y="1072912"/>
              <a:ext cx="9144000" cy="975374"/>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5"/>
            <p:cNvSpPr txBox="1"/>
            <p:nvPr/>
          </p:nvSpPr>
          <p:spPr>
            <a:xfrm>
              <a:off x="1926337" y="1072912"/>
              <a:ext cx="7217662" cy="975374"/>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chemeClr val="lt1"/>
                </a:buClr>
                <a:buSzPts val="1800"/>
                <a:buFont typeface="Microsoft Yahei"/>
                <a:buNone/>
              </a:pPr>
              <a:r>
                <a:rPr lang="zh-CN" altLang="en-US" sz="18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自然语言处理</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400"/>
                <a:buFont typeface="Microsoft Yahei"/>
                <a:buChar char="•"/>
              </a:pPr>
              <a:r>
                <a:rPr lang="zh-CN" altLang="en-US" sz="14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语言学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13" name="Google Shape;713;p5"/>
            <p:cNvSpPr/>
            <p:nvPr/>
          </p:nvSpPr>
          <p:spPr>
            <a:xfrm>
              <a:off x="97537" y="1170449"/>
              <a:ext cx="1828800" cy="780299"/>
            </a:xfrm>
            <a:prstGeom prst="roundRect">
              <a:avLst>
                <a:gd name="adj" fmla="val 10000"/>
              </a:avLst>
            </a:prstGeom>
            <a:blipFill rotWithShape="1">
              <a:blip r:embed="rId4">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5"/>
            <p:cNvSpPr/>
            <p:nvPr/>
          </p:nvSpPr>
          <p:spPr>
            <a:xfrm>
              <a:off x="0" y="2145824"/>
              <a:ext cx="9144000" cy="1199564"/>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5"/>
            <p:cNvSpPr txBox="1"/>
            <p:nvPr/>
          </p:nvSpPr>
          <p:spPr>
            <a:xfrm>
              <a:off x="1926337" y="2145824"/>
              <a:ext cx="7217662" cy="1199564"/>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chemeClr val="lt1"/>
                </a:buClr>
                <a:buSzPts val="1800"/>
                <a:buFont typeface="Microsoft Yahei"/>
                <a:buNone/>
              </a:pPr>
              <a:r>
                <a:rPr lang="zh-CN" altLang="en-US" sz="18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强化学习</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400"/>
                <a:buFont typeface="Microsoft Yahei"/>
                <a:buChar char="•"/>
              </a:pPr>
              <a:r>
                <a:rPr lang="zh-CN" altLang="en-US" sz="14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博弈论</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210"/>
                </a:spcBef>
                <a:spcAft>
                  <a:spcPts val="0"/>
                </a:spcAft>
                <a:buClr>
                  <a:schemeClr val="lt1"/>
                </a:buClr>
                <a:buSzPts val="1400"/>
                <a:buFont typeface="Microsoft Yahei"/>
                <a:buChar char="•"/>
              </a:pPr>
              <a:r>
                <a:rPr lang="zh-CN" altLang="en-US" sz="14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心理学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16" name="Google Shape;716;p5"/>
            <p:cNvSpPr/>
            <p:nvPr/>
          </p:nvSpPr>
          <p:spPr>
            <a:xfrm>
              <a:off x="97537" y="2355457"/>
              <a:ext cx="1828800" cy="780299"/>
            </a:xfrm>
            <a:prstGeom prst="roundRect">
              <a:avLst>
                <a:gd name="adj" fmla="val 10000"/>
              </a:avLst>
            </a:prstGeom>
            <a:blipFill rotWithShape="1">
              <a:blip r:embed="rId5">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5"/>
            <p:cNvSpPr/>
            <p:nvPr/>
          </p:nvSpPr>
          <p:spPr>
            <a:xfrm>
              <a:off x="0" y="3442927"/>
              <a:ext cx="9144000" cy="975374"/>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5"/>
            <p:cNvSpPr txBox="1"/>
            <p:nvPr/>
          </p:nvSpPr>
          <p:spPr>
            <a:xfrm>
              <a:off x="1926337" y="3442927"/>
              <a:ext cx="7217662" cy="975374"/>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chemeClr val="lt1"/>
                </a:buClr>
                <a:buSzPts val="1800"/>
                <a:buFont typeface="Microsoft Yahei"/>
                <a:buNone/>
              </a:pPr>
              <a:r>
                <a:rPr lang="zh-CN" altLang="en-US" sz="18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异常检测</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400"/>
                <a:buFont typeface="Microsoft Yahei"/>
                <a:buChar char="•"/>
              </a:pPr>
              <a:r>
                <a:rPr lang="zh-CN" altLang="en-US" sz="14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安全</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210"/>
                </a:spcBef>
                <a:spcAft>
                  <a:spcPts val="0"/>
                </a:spcAft>
                <a:buClr>
                  <a:schemeClr val="lt1"/>
                </a:buClr>
                <a:buSzPts val="1400"/>
                <a:buFont typeface="Microsoft Yahei"/>
                <a:buChar char="•"/>
              </a:pPr>
              <a:r>
                <a:rPr lang="zh-CN" altLang="en-US" sz="14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医学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19" name="Google Shape;719;p5"/>
            <p:cNvSpPr/>
            <p:nvPr/>
          </p:nvSpPr>
          <p:spPr>
            <a:xfrm>
              <a:off x="97537" y="3540464"/>
              <a:ext cx="1828800" cy="780299"/>
            </a:xfrm>
            <a:prstGeom prst="roundRect">
              <a:avLst>
                <a:gd name="adj" fmla="val 10000"/>
              </a:avLst>
            </a:prstGeom>
            <a:blipFill rotWithShape="1">
              <a:blip r:embed="rId6">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TextBox 15">
            <a:extLst>
              <a:ext uri="{FF2B5EF4-FFF2-40B4-BE49-F238E27FC236}">
                <a16:creationId xmlns:a16="http://schemas.microsoft.com/office/drawing/2014/main" id="{2E892BAA-F574-47B3-9957-7D42BD6D2FA7}"/>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6"/>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en-US" altLang="zh-CN">
                <a:latin typeface="Trebuchet MS" panose="020B0603020202020204" pitchFamily="34" charset="0"/>
                <a:ea typeface="黑体" panose="02010609060101010101" pitchFamily="49" charset="-122"/>
                <a:cs typeface="Trebuchet MS"/>
                <a:sym typeface="Trebuchet MS"/>
              </a:rPr>
              <a:t>AI </a:t>
            </a:r>
            <a:r>
              <a:rPr lang="zh-CN" altLang="en-US">
                <a:latin typeface="Trebuchet MS" panose="020B0603020202020204" pitchFamily="34" charset="0"/>
                <a:ea typeface="黑体" panose="02010609060101010101" pitchFamily="49" charset="-122"/>
                <a:cs typeface="Trebuchet MS"/>
                <a:sym typeface="Trebuchet MS"/>
              </a:rPr>
              <a:t>领域</a:t>
            </a:r>
            <a:endParaRPr lang="zh-CN" altLang="en-US" dirty="0">
              <a:latin typeface="Trebuchet MS" panose="020B0603020202020204" pitchFamily="34" charset="0"/>
              <a:ea typeface="黑体" panose="02010609060101010101" pitchFamily="49" charset="-122"/>
              <a:cs typeface="Trebuchet MS"/>
              <a:sym typeface="Trebuchet MS"/>
            </a:endParaRPr>
          </a:p>
        </p:txBody>
      </p:sp>
      <p:grpSp>
        <p:nvGrpSpPr>
          <p:cNvPr id="726" name="Google Shape;726;p6"/>
          <p:cNvGrpSpPr/>
          <p:nvPr/>
        </p:nvGrpSpPr>
        <p:grpSpPr>
          <a:xfrm>
            <a:off x="1009650" y="1514474"/>
            <a:ext cx="9144000" cy="4172679"/>
            <a:chOff x="0" y="0"/>
            <a:chExt cx="9144000" cy="4172679"/>
          </a:xfrm>
        </p:grpSpPr>
        <p:sp>
          <p:nvSpPr>
            <p:cNvPr id="727" name="Google Shape;727;p6"/>
            <p:cNvSpPr/>
            <p:nvPr/>
          </p:nvSpPr>
          <p:spPr>
            <a:xfrm>
              <a:off x="0" y="0"/>
              <a:ext cx="9144000" cy="970390"/>
            </a:xfrm>
            <a:prstGeom prst="roundRect">
              <a:avLst>
                <a:gd name="adj" fmla="val 10000"/>
              </a:avLst>
            </a:prstGeom>
            <a:solidFill>
              <a:srgbClr val="595959"/>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6"/>
            <p:cNvSpPr txBox="1"/>
            <p:nvPr/>
          </p:nvSpPr>
          <p:spPr>
            <a:xfrm>
              <a:off x="1925839" y="0"/>
              <a:ext cx="7218160" cy="970390"/>
            </a:xfrm>
            <a:prstGeom prst="rect">
              <a:avLst/>
            </a:prstGeom>
            <a:noFill/>
            <a:ln>
              <a:noFill/>
            </a:ln>
          </p:spPr>
          <p:txBody>
            <a:bodyPr spcFirstLastPara="1" wrap="square" lIns="45700" tIns="45700" rIns="45700" bIns="45700" anchor="t" anchorCtr="0">
              <a:noAutofit/>
            </a:bodyPr>
            <a:lstStyle/>
            <a:p>
              <a:pPr marL="0" marR="0" lvl="0" indent="0" algn="l" rtl="0">
                <a:lnSpc>
                  <a:spcPct val="90000"/>
                </a:lnSpc>
                <a:spcBef>
                  <a:spcPts val="0"/>
                </a:spcBef>
                <a:spcAft>
                  <a:spcPts val="0"/>
                </a:spcAft>
                <a:buClr>
                  <a:schemeClr val="lt1"/>
                </a:buClr>
                <a:buSzPts val="1600"/>
                <a:buFont typeface="Microsoft Yahei"/>
                <a:buNone/>
              </a:pPr>
              <a:r>
                <a:rPr lang="zh-CN" altLang="en-US" sz="16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计算机视觉</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光学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29" name="Google Shape;729;p6"/>
            <p:cNvSpPr/>
            <p:nvPr/>
          </p:nvSpPr>
          <p:spPr>
            <a:xfrm>
              <a:off x="97039" y="97039"/>
              <a:ext cx="1828800" cy="776312"/>
            </a:xfrm>
            <a:prstGeom prst="roundRect">
              <a:avLst>
                <a:gd name="adj" fmla="val 10000"/>
              </a:avLst>
            </a:prstGeom>
            <a:blipFill rotWithShape="1">
              <a:blip r:embed="rId3">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6"/>
            <p:cNvSpPr/>
            <p:nvPr/>
          </p:nvSpPr>
          <p:spPr>
            <a:xfrm>
              <a:off x="0" y="1067429"/>
              <a:ext cx="9144000" cy="970390"/>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6"/>
            <p:cNvSpPr txBox="1"/>
            <p:nvPr/>
          </p:nvSpPr>
          <p:spPr>
            <a:xfrm>
              <a:off x="1925839" y="1067429"/>
              <a:ext cx="7218160" cy="970390"/>
            </a:xfrm>
            <a:prstGeom prst="rect">
              <a:avLst/>
            </a:prstGeom>
            <a:noFill/>
            <a:ln>
              <a:noFill/>
            </a:ln>
          </p:spPr>
          <p:txBody>
            <a:bodyPr spcFirstLastPara="1" wrap="square" lIns="45700" tIns="45700" rIns="45700" bIns="45700" anchor="t" anchorCtr="0">
              <a:noAutofit/>
            </a:bodyPr>
            <a:lstStyle/>
            <a:p>
              <a:pPr marL="0" marR="0" lvl="0" indent="0" algn="l" rtl="0">
                <a:lnSpc>
                  <a:spcPct val="90000"/>
                </a:lnSpc>
                <a:spcBef>
                  <a:spcPts val="0"/>
                </a:spcBef>
                <a:spcAft>
                  <a:spcPts val="0"/>
                </a:spcAft>
                <a:buClr>
                  <a:schemeClr val="lt1"/>
                </a:buClr>
                <a:buSzPts val="1600"/>
                <a:buFont typeface="Microsoft Yahei"/>
                <a:buNone/>
              </a:pPr>
              <a:r>
                <a:rPr lang="zh-CN" altLang="en-US" sz="16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自然语言处理</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语言学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32" name="Google Shape;732;p6"/>
            <p:cNvSpPr/>
            <p:nvPr/>
          </p:nvSpPr>
          <p:spPr>
            <a:xfrm>
              <a:off x="97039" y="1164468"/>
              <a:ext cx="1828800" cy="776312"/>
            </a:xfrm>
            <a:prstGeom prst="roundRect">
              <a:avLst>
                <a:gd name="adj" fmla="val 10000"/>
              </a:avLst>
            </a:prstGeom>
            <a:blipFill rotWithShape="1">
              <a:blip r:embed="rId4">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6"/>
            <p:cNvSpPr/>
            <p:nvPr/>
          </p:nvSpPr>
          <p:spPr>
            <a:xfrm>
              <a:off x="0" y="2134859"/>
              <a:ext cx="9144000" cy="970390"/>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6"/>
            <p:cNvSpPr txBox="1"/>
            <p:nvPr/>
          </p:nvSpPr>
          <p:spPr>
            <a:xfrm>
              <a:off x="1925839" y="2134859"/>
              <a:ext cx="7218160" cy="970390"/>
            </a:xfrm>
            <a:prstGeom prst="rect">
              <a:avLst/>
            </a:prstGeom>
            <a:noFill/>
            <a:ln>
              <a:noFill/>
            </a:ln>
          </p:spPr>
          <p:txBody>
            <a:bodyPr spcFirstLastPara="1" wrap="square" lIns="45700" tIns="45700" rIns="45700" bIns="45700" anchor="t" anchorCtr="0">
              <a:noAutofit/>
            </a:bodyPr>
            <a:lstStyle/>
            <a:p>
              <a:pPr marL="0" marR="0" lvl="0" indent="0" algn="l" rtl="0">
                <a:lnSpc>
                  <a:spcPct val="90000"/>
                </a:lnSpc>
                <a:spcBef>
                  <a:spcPts val="0"/>
                </a:spcBef>
                <a:spcAft>
                  <a:spcPts val="0"/>
                </a:spcAft>
                <a:buClr>
                  <a:schemeClr val="lt1"/>
                </a:buClr>
                <a:buSzPts val="1600"/>
                <a:buFont typeface="Microsoft Yahei"/>
                <a:buNone/>
              </a:pPr>
              <a:r>
                <a:rPr lang="zh-CN" altLang="en-US" sz="16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强化学习</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博弈论</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18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心理学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35" name="Google Shape;735;p6"/>
            <p:cNvSpPr/>
            <p:nvPr/>
          </p:nvSpPr>
          <p:spPr>
            <a:xfrm>
              <a:off x="97039" y="2231898"/>
              <a:ext cx="1828800" cy="776312"/>
            </a:xfrm>
            <a:prstGeom prst="roundRect">
              <a:avLst>
                <a:gd name="adj" fmla="val 10000"/>
              </a:avLst>
            </a:prstGeom>
            <a:blipFill rotWithShape="1">
              <a:blip r:embed="rId5">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6"/>
            <p:cNvSpPr/>
            <p:nvPr/>
          </p:nvSpPr>
          <p:spPr>
            <a:xfrm>
              <a:off x="0" y="3202289"/>
              <a:ext cx="9144000" cy="970390"/>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6"/>
            <p:cNvSpPr txBox="1"/>
            <p:nvPr/>
          </p:nvSpPr>
          <p:spPr>
            <a:xfrm>
              <a:off x="1925839" y="3202289"/>
              <a:ext cx="7218160" cy="970390"/>
            </a:xfrm>
            <a:prstGeom prst="rect">
              <a:avLst/>
            </a:prstGeom>
            <a:noFill/>
            <a:ln>
              <a:noFill/>
            </a:ln>
          </p:spPr>
          <p:txBody>
            <a:bodyPr spcFirstLastPara="1" wrap="square" lIns="45700" tIns="45700" rIns="45700" bIns="45700" anchor="t" anchorCtr="0">
              <a:noAutofit/>
            </a:bodyPr>
            <a:lstStyle/>
            <a:p>
              <a:pPr marL="0" marR="0" lvl="0" indent="0" algn="l" rtl="0">
                <a:lnSpc>
                  <a:spcPct val="90000"/>
                </a:lnSpc>
                <a:spcBef>
                  <a:spcPts val="0"/>
                </a:spcBef>
                <a:spcAft>
                  <a:spcPts val="0"/>
                </a:spcAft>
                <a:buClr>
                  <a:schemeClr val="lt1"/>
                </a:buClr>
                <a:buSzPts val="1600"/>
                <a:buFont typeface="Microsoft Yahei"/>
                <a:buNone/>
              </a:pPr>
              <a:r>
                <a:rPr lang="zh-CN" altLang="en-US" sz="16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异常检测</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安全</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18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医学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38" name="Google Shape;738;p6"/>
            <p:cNvSpPr/>
            <p:nvPr/>
          </p:nvSpPr>
          <p:spPr>
            <a:xfrm>
              <a:off x="97039" y="3299328"/>
              <a:ext cx="1828800" cy="776312"/>
            </a:xfrm>
            <a:prstGeom prst="roundRect">
              <a:avLst>
                <a:gd name="adj" fmla="val 10000"/>
              </a:avLst>
            </a:prstGeom>
            <a:blipFill rotWithShape="1">
              <a:blip r:embed="rId6">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TextBox 15">
            <a:extLst>
              <a:ext uri="{FF2B5EF4-FFF2-40B4-BE49-F238E27FC236}">
                <a16:creationId xmlns:a16="http://schemas.microsoft.com/office/drawing/2014/main" id="{BC5F698D-C849-433D-9103-E66A1B5ECF5F}"/>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7"/>
          <p:cNvSpPr txBox="1">
            <a:spLocks noGrp="1"/>
          </p:cNvSpPr>
          <p:nvPr>
            <p:ph type="title"/>
          </p:nvPr>
        </p:nvSpPr>
        <p:spPr>
          <a:xfrm>
            <a:off x="498348" y="661226"/>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1400"/>
              <a:buNone/>
            </a:pPr>
            <a:r>
              <a:rPr lang="en-US" altLang="zh-CN">
                <a:latin typeface="Trebuchet MS" panose="020B0603020202020204" pitchFamily="34" charset="0"/>
                <a:ea typeface="黑体" panose="02010609060101010101" pitchFamily="49" charset="-122"/>
                <a:cs typeface="Trebuchet MS"/>
                <a:sym typeface="Trebuchet MS"/>
              </a:rPr>
              <a:t>AI </a:t>
            </a:r>
            <a:r>
              <a:rPr lang="zh-CN" altLang="en-US">
                <a:latin typeface="Trebuchet MS" panose="020B0603020202020204" pitchFamily="34" charset="0"/>
                <a:ea typeface="黑体" panose="02010609060101010101" pitchFamily="49" charset="-122"/>
                <a:cs typeface="Trebuchet MS"/>
                <a:sym typeface="Trebuchet MS"/>
              </a:rPr>
              <a:t>领域</a:t>
            </a:r>
            <a:endParaRPr lang="zh-CN" altLang="en-US" dirty="0">
              <a:latin typeface="Trebuchet MS" panose="020B0603020202020204" pitchFamily="34" charset="0"/>
              <a:ea typeface="黑体" panose="02010609060101010101" pitchFamily="49" charset="-122"/>
              <a:cs typeface="Trebuchet MS"/>
              <a:sym typeface="Trebuchet MS"/>
            </a:endParaRPr>
          </a:p>
        </p:txBody>
      </p:sp>
      <p:grpSp>
        <p:nvGrpSpPr>
          <p:cNvPr id="745" name="Google Shape;745;p7"/>
          <p:cNvGrpSpPr/>
          <p:nvPr/>
        </p:nvGrpSpPr>
        <p:grpSpPr>
          <a:xfrm>
            <a:off x="1009650" y="1514475"/>
            <a:ext cx="9144000" cy="4150920"/>
            <a:chOff x="0" y="0"/>
            <a:chExt cx="9144000" cy="4150920"/>
          </a:xfrm>
        </p:grpSpPr>
        <p:sp>
          <p:nvSpPr>
            <p:cNvPr id="746" name="Google Shape;746;p7"/>
            <p:cNvSpPr/>
            <p:nvPr/>
          </p:nvSpPr>
          <p:spPr>
            <a:xfrm>
              <a:off x="0" y="0"/>
              <a:ext cx="9144000" cy="965330"/>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7"/>
            <p:cNvSpPr txBox="1"/>
            <p:nvPr/>
          </p:nvSpPr>
          <p:spPr>
            <a:xfrm>
              <a:off x="1925333" y="0"/>
              <a:ext cx="7218666" cy="965330"/>
            </a:xfrm>
            <a:prstGeom prst="rect">
              <a:avLst/>
            </a:prstGeom>
            <a:noFill/>
            <a:ln>
              <a:noFill/>
            </a:ln>
          </p:spPr>
          <p:txBody>
            <a:bodyPr spcFirstLastPara="1" wrap="square" lIns="60950" tIns="60950" rIns="60950" bIns="60950" anchor="t" anchorCtr="0">
              <a:noAutofit/>
            </a:bodyPr>
            <a:lstStyle/>
            <a:p>
              <a:pPr marL="0" marR="0" lvl="0" indent="0" algn="l" rtl="0">
                <a:lnSpc>
                  <a:spcPct val="90000"/>
                </a:lnSpc>
                <a:spcBef>
                  <a:spcPts val="0"/>
                </a:spcBef>
                <a:spcAft>
                  <a:spcPts val="0"/>
                </a:spcAft>
                <a:buClr>
                  <a:schemeClr val="lt1"/>
                </a:buClr>
                <a:buSzPts val="1600"/>
                <a:buFont typeface="Microsoft Yahei"/>
                <a:buNone/>
              </a:pPr>
              <a:r>
                <a:rPr lang="zh-CN" altLang="en-US" sz="16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计算机视觉</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光学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48" name="Google Shape;748;p7"/>
            <p:cNvSpPr/>
            <p:nvPr/>
          </p:nvSpPr>
          <p:spPr>
            <a:xfrm>
              <a:off x="96533" y="96533"/>
              <a:ext cx="1828800" cy="772264"/>
            </a:xfrm>
            <a:prstGeom prst="roundRect">
              <a:avLst>
                <a:gd name="adj" fmla="val 10000"/>
              </a:avLst>
            </a:prstGeom>
            <a:blipFill rotWithShape="1">
              <a:blip r:embed="rId3">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7"/>
            <p:cNvSpPr/>
            <p:nvPr/>
          </p:nvSpPr>
          <p:spPr>
            <a:xfrm>
              <a:off x="0" y="1061863"/>
              <a:ext cx="9144000" cy="965330"/>
            </a:xfrm>
            <a:prstGeom prst="roundRect">
              <a:avLst>
                <a:gd name="adj" fmla="val 10000"/>
              </a:avLst>
            </a:prstGeom>
            <a:solidFill>
              <a:srgbClr val="595959"/>
            </a:solidFill>
            <a:ln w="571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7"/>
            <p:cNvSpPr txBox="1"/>
            <p:nvPr/>
          </p:nvSpPr>
          <p:spPr>
            <a:xfrm>
              <a:off x="1925333" y="1061863"/>
              <a:ext cx="7218666" cy="965330"/>
            </a:xfrm>
            <a:prstGeom prst="rect">
              <a:avLst/>
            </a:prstGeom>
            <a:noFill/>
            <a:ln>
              <a:noFill/>
            </a:ln>
          </p:spPr>
          <p:txBody>
            <a:bodyPr spcFirstLastPara="1" wrap="square" lIns="60950" tIns="60950" rIns="60950" bIns="60950" anchor="t" anchorCtr="0">
              <a:noAutofit/>
            </a:bodyPr>
            <a:lstStyle/>
            <a:p>
              <a:pPr marL="0" marR="0" lvl="0" indent="0" algn="l" rtl="0">
                <a:lnSpc>
                  <a:spcPct val="90000"/>
                </a:lnSpc>
                <a:spcBef>
                  <a:spcPts val="0"/>
                </a:spcBef>
                <a:spcAft>
                  <a:spcPts val="0"/>
                </a:spcAft>
                <a:buClr>
                  <a:schemeClr val="lt1"/>
                </a:buClr>
                <a:buSzPts val="1600"/>
                <a:buFont typeface="Microsoft Yahei"/>
                <a:buNone/>
              </a:pPr>
              <a:r>
                <a:rPr lang="zh-CN" altLang="en-US" sz="16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自然语言处理</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语言学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51" name="Google Shape;751;p7"/>
            <p:cNvSpPr/>
            <p:nvPr/>
          </p:nvSpPr>
          <p:spPr>
            <a:xfrm>
              <a:off x="96533" y="1158396"/>
              <a:ext cx="1828800" cy="772264"/>
            </a:xfrm>
            <a:prstGeom prst="roundRect">
              <a:avLst>
                <a:gd name="adj" fmla="val 10000"/>
              </a:avLst>
            </a:prstGeom>
            <a:blipFill rotWithShape="1">
              <a:blip r:embed="rId4">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7"/>
            <p:cNvSpPr/>
            <p:nvPr/>
          </p:nvSpPr>
          <p:spPr>
            <a:xfrm>
              <a:off x="0" y="2123726"/>
              <a:ext cx="9144000" cy="965330"/>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7"/>
            <p:cNvSpPr txBox="1"/>
            <p:nvPr/>
          </p:nvSpPr>
          <p:spPr>
            <a:xfrm>
              <a:off x="1925333" y="2123726"/>
              <a:ext cx="7218666" cy="965330"/>
            </a:xfrm>
            <a:prstGeom prst="rect">
              <a:avLst/>
            </a:prstGeom>
            <a:noFill/>
            <a:ln>
              <a:noFill/>
            </a:ln>
          </p:spPr>
          <p:txBody>
            <a:bodyPr spcFirstLastPara="1" wrap="square" lIns="60950" tIns="60950" rIns="60950" bIns="60950" anchor="t" anchorCtr="0">
              <a:noAutofit/>
            </a:bodyPr>
            <a:lstStyle/>
            <a:p>
              <a:pPr marL="0" marR="0" lvl="0" indent="0" algn="l" rtl="0">
                <a:lnSpc>
                  <a:spcPct val="90000"/>
                </a:lnSpc>
                <a:spcBef>
                  <a:spcPts val="0"/>
                </a:spcBef>
                <a:spcAft>
                  <a:spcPts val="0"/>
                </a:spcAft>
                <a:buClr>
                  <a:schemeClr val="lt1"/>
                </a:buClr>
                <a:buSzPts val="1600"/>
                <a:buFont typeface="Microsoft Yahei"/>
                <a:buNone/>
              </a:pPr>
              <a:r>
                <a:rPr lang="zh-CN" altLang="en-US" sz="16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强化学习</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博弈论</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18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心理学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54" name="Google Shape;754;p7"/>
            <p:cNvSpPr/>
            <p:nvPr/>
          </p:nvSpPr>
          <p:spPr>
            <a:xfrm>
              <a:off x="96533" y="2220259"/>
              <a:ext cx="1828800" cy="772264"/>
            </a:xfrm>
            <a:prstGeom prst="roundRect">
              <a:avLst>
                <a:gd name="adj" fmla="val 10000"/>
              </a:avLst>
            </a:prstGeom>
            <a:blipFill rotWithShape="1">
              <a:blip r:embed="rId5">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7"/>
            <p:cNvSpPr/>
            <p:nvPr/>
          </p:nvSpPr>
          <p:spPr>
            <a:xfrm>
              <a:off x="0" y="3185590"/>
              <a:ext cx="9144000" cy="965330"/>
            </a:xfrm>
            <a:prstGeom prst="roundRect">
              <a:avLst>
                <a:gd name="adj" fmla="val 10000"/>
              </a:avLst>
            </a:prstGeom>
            <a:solidFill>
              <a:srgbClr val="588A00"/>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7"/>
            <p:cNvSpPr txBox="1"/>
            <p:nvPr/>
          </p:nvSpPr>
          <p:spPr>
            <a:xfrm>
              <a:off x="1925333" y="3185590"/>
              <a:ext cx="7218666" cy="965330"/>
            </a:xfrm>
            <a:prstGeom prst="rect">
              <a:avLst/>
            </a:prstGeom>
            <a:noFill/>
            <a:ln>
              <a:noFill/>
            </a:ln>
          </p:spPr>
          <p:txBody>
            <a:bodyPr spcFirstLastPara="1" wrap="square" lIns="60950" tIns="60950" rIns="60950" bIns="60950" anchor="t" anchorCtr="0">
              <a:noAutofit/>
            </a:bodyPr>
            <a:lstStyle/>
            <a:p>
              <a:pPr marL="0" marR="0" lvl="0" indent="0" algn="l" rtl="0">
                <a:lnSpc>
                  <a:spcPct val="90000"/>
                </a:lnSpc>
                <a:spcBef>
                  <a:spcPts val="0"/>
                </a:spcBef>
                <a:spcAft>
                  <a:spcPts val="0"/>
                </a:spcAft>
                <a:buClr>
                  <a:schemeClr val="lt1"/>
                </a:buClr>
                <a:buSzPts val="1600"/>
                <a:buFont typeface="Microsoft Yahei"/>
                <a:buNone/>
              </a:pPr>
              <a:r>
                <a:rPr lang="zh-CN" altLang="en-US" sz="16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异常检测</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安全</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a:p>
              <a:pPr marL="114300" marR="0" lvl="1" indent="-114300" algn="l" rtl="0">
                <a:lnSpc>
                  <a:spcPct val="90000"/>
                </a:lnSpc>
                <a:spcBef>
                  <a:spcPts val="180"/>
                </a:spcBef>
                <a:spcAft>
                  <a:spcPts val="0"/>
                </a:spcAft>
                <a:buClr>
                  <a:schemeClr val="lt1"/>
                </a:buClr>
                <a:buSzPts val="1200"/>
                <a:buFont typeface="Microsoft Yahei"/>
                <a:buChar char="•"/>
              </a:pPr>
              <a:r>
                <a:rPr lang="zh-CN" altLang="en-US" sz="1200" b="0" i="0" u="none" strike="noStrike" cap="none" dirty="0">
                  <a:solidFill>
                    <a:schemeClr val="lt1"/>
                  </a:solidFill>
                  <a:latin typeface="Trebuchet MS" panose="020B0603020202020204" pitchFamily="34" charset="0"/>
                  <a:ea typeface="黑体" panose="02010609060101010101" pitchFamily="49" charset="-122"/>
                  <a:cs typeface="Microsoft Yahei"/>
                  <a:sym typeface="Microsoft Yahei"/>
                </a:rPr>
                <a:t>医学</a:t>
              </a:r>
              <a:endParaRPr lang="zh-CN" altLang="en-US" sz="1400" b="0" i="0" u="none" strike="noStrike" cap="none" dirty="0">
                <a:solidFill>
                  <a:srgbClr val="000000"/>
                </a:solidFill>
                <a:latin typeface="Trebuchet MS" panose="020B0603020202020204" pitchFamily="34" charset="0"/>
                <a:ea typeface="黑体" panose="02010609060101010101" pitchFamily="49" charset="-122"/>
                <a:cs typeface="Arial"/>
                <a:sym typeface="Arial"/>
              </a:endParaRPr>
            </a:p>
          </p:txBody>
        </p:sp>
        <p:sp>
          <p:nvSpPr>
            <p:cNvPr id="757" name="Google Shape;757;p7"/>
            <p:cNvSpPr/>
            <p:nvPr/>
          </p:nvSpPr>
          <p:spPr>
            <a:xfrm>
              <a:off x="96533" y="3282123"/>
              <a:ext cx="1828800" cy="772264"/>
            </a:xfrm>
            <a:prstGeom prst="roundRect">
              <a:avLst>
                <a:gd name="adj" fmla="val 10000"/>
              </a:avLst>
            </a:prstGeom>
            <a:blipFill rotWithShape="1">
              <a:blip r:embed="rId6">
                <a:alphaModFix/>
              </a:blip>
              <a:stretch>
                <a:fillRect t="-72989" b="-7298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TextBox 15">
            <a:extLst>
              <a:ext uri="{FF2B5EF4-FFF2-40B4-BE49-F238E27FC236}">
                <a16:creationId xmlns:a16="http://schemas.microsoft.com/office/drawing/2014/main" id="{7C493154-E7C7-4D3B-929D-41F826936CD5}"/>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8"/>
          <p:cNvSpPr txBox="1">
            <a:spLocks noGrp="1"/>
          </p:cNvSpPr>
          <p:nvPr>
            <p:ph type="title"/>
          </p:nvPr>
        </p:nvSpPr>
        <p:spPr>
          <a:xfrm>
            <a:off x="498348" y="2790635"/>
            <a:ext cx="9976104" cy="590931"/>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400"/>
              <a:buNone/>
            </a:pPr>
            <a:r>
              <a:rPr lang="zh-CN" altLang="en-US">
                <a:latin typeface="Trebuchet MS" panose="020B0603020202020204" pitchFamily="34" charset="0"/>
                <a:ea typeface="黑体" panose="02010609060101010101" pitchFamily="49" charset="-122"/>
                <a:cs typeface="Trebuchet MS"/>
                <a:sym typeface="Trebuchet MS"/>
              </a:rPr>
              <a:t>自然语言处理</a:t>
            </a:r>
            <a:endParaRPr lang="zh-CN" altLang="en-US" dirty="0">
              <a:latin typeface="Trebuchet MS" panose="020B0603020202020204" pitchFamily="34" charset="0"/>
              <a:ea typeface="黑体" panose="02010609060101010101" pitchFamily="49" charset="-122"/>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79"/>
          <p:cNvSpPr/>
          <p:nvPr/>
        </p:nvSpPr>
        <p:spPr>
          <a:xfrm>
            <a:off x="5991225" y="1657350"/>
            <a:ext cx="4124325" cy="3771900"/>
          </a:xfrm>
          <a:prstGeom prst="verticalScroll">
            <a:avLst>
              <a:gd name="adj" fmla="val 6500"/>
            </a:avLst>
          </a:prstGeom>
          <a:solidFill>
            <a:srgbClr val="EDE1A5"/>
          </a:solidFill>
          <a:ln w="25400"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1800"/>
              <a:buFont typeface="Arial"/>
              <a:buNone/>
            </a:pPr>
            <a:endParaRPr lang="zh-CN" altLang="en-US" sz="1800" b="0" i="0" u="none" strike="noStrike" cap="none" dirty="0">
              <a:solidFill>
                <a:srgbClr val="FFFFFF"/>
              </a:solidFill>
              <a:latin typeface="Trebuchet MS" panose="020B0603020202020204" pitchFamily="34" charset="0"/>
              <a:ea typeface="黑体" panose="02010609060101010101" pitchFamily="49" charset="-122"/>
              <a:cs typeface="Trebuchet MS"/>
              <a:sym typeface="Trebuchet MS"/>
            </a:endParaRPr>
          </a:p>
          <a:p>
            <a:pPr marL="0" marR="0" lvl="0" indent="0" algn="ctr" rtl="0">
              <a:lnSpc>
                <a:spcPct val="100000"/>
              </a:lnSpc>
              <a:spcBef>
                <a:spcPts val="0"/>
              </a:spcBef>
              <a:spcAft>
                <a:spcPts val="0"/>
              </a:spcAft>
              <a:buClr>
                <a:srgbClr val="000000"/>
              </a:buClr>
              <a:buSzPts val="2400"/>
              <a:buFont typeface="Arial"/>
              <a:buNone/>
            </a:pPr>
            <a:r>
              <a:rPr lang="zh-CN" altLang="en-US" sz="2400" b="0" i="0" u="none" strike="noStrike" cap="none" dirty="0">
                <a:solidFill>
                  <a:srgbClr val="000000"/>
                </a:solidFill>
                <a:latin typeface="Algerian"/>
                <a:ea typeface="黑体" panose="02010609060101010101" pitchFamily="49" charset="-122"/>
                <a:cs typeface="Algerian"/>
                <a:sym typeface="Algerian"/>
              </a:rPr>
              <a:t>字典</a:t>
            </a:r>
            <a:endParaRPr lang="zh-CN" altLang="en-US" dirty="0"/>
          </a:p>
          <a:p>
            <a:pPr marL="0" marR="0" lvl="0" indent="0" algn="ctr" rtl="0">
              <a:lnSpc>
                <a:spcPct val="100000"/>
              </a:lnSpc>
              <a:spcBef>
                <a:spcPts val="0"/>
              </a:spcBef>
              <a:spcAft>
                <a:spcPts val="0"/>
              </a:spcAft>
              <a:buClr>
                <a:schemeClr val="lt1"/>
              </a:buClr>
              <a:buSzPts val="2400"/>
              <a:buFont typeface="Arial"/>
              <a:buNone/>
            </a:pPr>
            <a:endParaRPr lang="zh-CN" altLang="en-US" sz="2400" b="0" i="0" u="none" strike="noStrike" cap="none" dirty="0">
              <a:solidFill>
                <a:srgbClr val="000000"/>
              </a:solidFill>
              <a:latin typeface="Algerian"/>
              <a:ea typeface="Algerian"/>
              <a:cs typeface="Algerian"/>
              <a:sym typeface="Algerian"/>
            </a:endParaRPr>
          </a:p>
        </p:txBody>
      </p:sp>
      <p:sp>
        <p:nvSpPr>
          <p:cNvPr id="770" name="Google Shape;770;p79"/>
          <p:cNvSpPr txBox="1"/>
          <p:nvPr/>
        </p:nvSpPr>
        <p:spPr>
          <a:xfrm>
            <a:off x="6471320" y="2766753"/>
            <a:ext cx="3538528" cy="2246729"/>
          </a:xfrm>
          <a:prstGeom prst="rect">
            <a:avLst/>
          </a:prstGeom>
          <a:noFill/>
          <a:ln>
            <a:noFill/>
          </a:ln>
        </p:spPr>
        <p:txBody>
          <a:bodyPr spcFirstLastPara="1" wrap="square" lIns="91425" tIns="45700" rIns="91425" bIns="45700" numCol="2" anchor="ctr" anchorCtr="0">
            <a:spAutoFit/>
          </a:bodyPr>
          <a:lstStyle/>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a:t>
            </a:r>
            <a:endParaRPr lang="zh-CN" altLang="en-US" dirty="0"/>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An</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And</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At</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Ate</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Bark</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Barked</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Cat</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Cats</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Dog</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Dogs</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457200" marR="0" lvl="0" indent="-457200" algn="l" rtl="0">
              <a:lnSpc>
                <a:spcPct val="100000"/>
              </a:lnSpc>
              <a:spcBef>
                <a:spcPts val="0"/>
              </a:spcBef>
              <a:spcAft>
                <a:spcPts val="0"/>
              </a:spcAft>
              <a:buClr>
                <a:srgbClr val="000000"/>
              </a:buClr>
              <a:buSzPts val="2000"/>
              <a:buFont typeface="Trebuchet MS"/>
              <a:buAutoNum type="arabicPeriod"/>
            </a:pPr>
            <a:r>
              <a:rPr lang="en-US" altLang="zh-CN" sz="2000" b="0" i="0" u="none" strike="noStrike" cap="none" dirty="0">
                <a:solidFill>
                  <a:srgbClr val="000000"/>
                </a:solidFill>
                <a:latin typeface="Algerian"/>
                <a:ea typeface="黑体" panose="02010609060101010101" pitchFamily="49" charset="-122"/>
                <a:cs typeface="Algerian"/>
                <a:sym typeface="Algerian"/>
              </a:rPr>
              <a:t>Eat</a:t>
            </a:r>
            <a:endParaRPr lang="zh-CN" altLang="en-US" sz="2000" b="0" i="0" u="none" strike="noStrike" cap="none" dirty="0">
              <a:solidFill>
                <a:srgbClr val="000000"/>
              </a:solidFill>
              <a:latin typeface="Algerian"/>
              <a:ea typeface="黑体" panose="02010609060101010101" pitchFamily="49" charset="-122"/>
              <a:cs typeface="Algerian"/>
              <a:sym typeface="Algerian"/>
            </a:endParaRPr>
          </a:p>
          <a:p>
            <a:pPr marL="0" marR="0" lvl="0" indent="0" algn="ctr" rtl="0">
              <a:lnSpc>
                <a:spcPct val="90000"/>
              </a:lnSpc>
              <a:spcBef>
                <a:spcPts val="0"/>
              </a:spcBef>
              <a:spcAft>
                <a:spcPts val="0"/>
              </a:spcAft>
              <a:buClr>
                <a:schemeClr val="lt1"/>
              </a:buClr>
              <a:buSzPts val="2000"/>
              <a:buFont typeface="Arial"/>
              <a:buNone/>
            </a:pPr>
            <a:endParaRPr lang="zh-CN" altLang="en-US" sz="2000" b="0" i="0" u="none" strike="noStrike" cap="none" dirty="0">
              <a:solidFill>
                <a:srgbClr val="000000"/>
              </a:solidFill>
              <a:latin typeface="Trebuchet MS"/>
              <a:ea typeface="Trebuchet MS"/>
              <a:cs typeface="Trebuchet MS"/>
              <a:sym typeface="Trebuchet MS"/>
            </a:endParaRPr>
          </a:p>
        </p:txBody>
      </p:sp>
      <p:sp>
        <p:nvSpPr>
          <p:cNvPr id="771" name="Google Shape;771;p79"/>
          <p:cNvSpPr txBox="1"/>
          <p:nvPr/>
        </p:nvSpPr>
        <p:spPr>
          <a:xfrm>
            <a:off x="771490" y="2666184"/>
            <a:ext cx="4300601" cy="480131"/>
          </a:xfrm>
          <a:prstGeom prst="rect">
            <a:avLst/>
          </a:prstGeom>
          <a:noFill/>
          <a:ln>
            <a:noFill/>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2800"/>
              <a:buFont typeface="Arial"/>
              <a:buNone/>
            </a:pPr>
            <a:r>
              <a:rPr lang="zh-CN" altLang="en-US" sz="28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a:t>
            </a:r>
            <a:r>
              <a:rPr lang="en-US" altLang="zh-CN" sz="28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A dog barked at a cat.”</a:t>
            </a:r>
            <a:endParaRPr lang="zh-CN" altLang="en-US" sz="28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772" name="Google Shape;772;p79"/>
          <p:cNvSpPr txBox="1"/>
          <p:nvPr/>
        </p:nvSpPr>
        <p:spPr>
          <a:xfrm>
            <a:off x="1275398" y="3543299"/>
            <a:ext cx="2954655" cy="480131"/>
          </a:xfrm>
          <a:prstGeom prst="rect">
            <a:avLst/>
          </a:prstGeom>
          <a:noFill/>
          <a:ln>
            <a:noFill/>
          </a:ln>
        </p:spPr>
        <p:txBody>
          <a:bodyPr spcFirstLastPara="1" wrap="square" lIns="91425" tIns="45700" rIns="91425" bIns="45700" anchor="ctr" anchorCtr="0">
            <a:spAutoFit/>
          </a:bodyPr>
          <a:lstStyle/>
          <a:p>
            <a:pPr marL="0" marR="0" lvl="0" indent="0" algn="ctr" rtl="0">
              <a:lnSpc>
                <a:spcPct val="90000"/>
              </a:lnSpc>
              <a:spcBef>
                <a:spcPts val="0"/>
              </a:spcBef>
              <a:spcAft>
                <a:spcPts val="0"/>
              </a:spcAft>
              <a:buClr>
                <a:srgbClr val="000000"/>
              </a:buClr>
              <a:buSzPts val="2800"/>
              <a:buFont typeface="Arial"/>
              <a:buNone/>
            </a:pPr>
            <a:r>
              <a:rPr lang="en-US" altLang="zh-CN" sz="2800" b="0" i="0" u="none" strike="noStrike" cap="none">
                <a:solidFill>
                  <a:srgbClr val="000000"/>
                </a:solidFill>
                <a:latin typeface="Trebuchet MS" panose="020B0603020202020204" pitchFamily="34" charset="0"/>
                <a:ea typeface="黑体" panose="02010609060101010101" pitchFamily="49" charset="-122"/>
                <a:cs typeface="Trebuchet MS"/>
                <a:sym typeface="Trebuchet MS"/>
              </a:rPr>
              <a:t>[1, 10, 7, 4, 1, 8]</a:t>
            </a:r>
            <a:endParaRPr lang="zh-CN" altLang="en-US" sz="2800" b="0" i="0" u="none" strike="noStrike" cap="none" dirty="0">
              <a:solidFill>
                <a:srgbClr val="000000"/>
              </a:solidFill>
              <a:latin typeface="Trebuchet MS" panose="020B0603020202020204" pitchFamily="34" charset="0"/>
              <a:ea typeface="黑体" panose="02010609060101010101" pitchFamily="49" charset="-122"/>
              <a:cs typeface="Trebuchet MS"/>
              <a:sym typeface="Trebuchet MS"/>
            </a:endParaRPr>
          </a:p>
        </p:txBody>
      </p:sp>
      <p:sp>
        <p:nvSpPr>
          <p:cNvPr id="773" name="Google Shape;773;p79"/>
          <p:cNvSpPr txBox="1">
            <a:spLocks noGrp="1"/>
          </p:cNvSpPr>
          <p:nvPr>
            <p:ph type="title"/>
          </p:nvPr>
        </p:nvSpPr>
        <p:spPr>
          <a:xfrm>
            <a:off x="498348" y="403007"/>
            <a:ext cx="9976104" cy="59093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None/>
            </a:pPr>
            <a:r>
              <a:rPr lang="zh-CN" altLang="en-US">
                <a:latin typeface="Trebuchet MS" panose="020B0603020202020204" pitchFamily="34" charset="0"/>
                <a:ea typeface="黑体" panose="02010609060101010101" pitchFamily="49" charset="-122"/>
                <a:cs typeface="Trebuchet MS"/>
                <a:sym typeface="Trebuchet MS"/>
              </a:rPr>
              <a:t>将单词转换为数字</a:t>
            </a:r>
            <a:endParaRPr lang="zh-CN" altLang="en-US" dirty="0">
              <a:latin typeface="Trebuchet MS" panose="020B0603020202020204" pitchFamily="34" charset="0"/>
              <a:ea typeface="黑体" panose="02010609060101010101" pitchFamily="49" charset="-122"/>
              <a:cs typeface="Trebuchet MS"/>
              <a:sym typeface="Trebuchet MS"/>
            </a:endParaRPr>
          </a:p>
        </p:txBody>
      </p:sp>
      <p:sp>
        <p:nvSpPr>
          <p:cNvPr id="9" name="TextBox 8">
            <a:extLst>
              <a:ext uri="{FF2B5EF4-FFF2-40B4-BE49-F238E27FC236}">
                <a16:creationId xmlns:a16="http://schemas.microsoft.com/office/drawing/2014/main" id="{68B8F7A0-B4AF-416D-9BB7-6B47727854C6}"/>
              </a:ext>
            </a:extLst>
          </p:cNvPr>
          <p:cNvSpPr txBox="1"/>
          <p:nvPr/>
        </p:nvSpPr>
        <p:spPr>
          <a:xfrm>
            <a:off x="1" y="5972145"/>
            <a:ext cx="4140200" cy="200055"/>
          </a:xfrm>
          <a:prstGeom prst="rect">
            <a:avLst/>
          </a:prstGeom>
          <a:noFill/>
          <a:ln w="6350" cap="flat" cmpd="sng" algn="ctr">
            <a:noFill/>
            <a:prstDash val="solid"/>
          </a:ln>
          <a:effectLst/>
        </p:spPr>
        <p:txBody>
          <a:bodyPr wrap="square">
            <a:spAutoFit/>
          </a:bodyPr>
          <a:lstStyle/>
          <a:p>
            <a:pPr marL="0" marR="0" lvl="0" indent="0" algn="l" defTabSz="152370" rtl="0" eaLnBrk="1" fontAlgn="base" latinLnBrk="0" hangingPunct="1">
              <a:lnSpc>
                <a:spcPct val="100000"/>
              </a:lnSpc>
              <a:spcBef>
                <a:spcPct val="0"/>
              </a:spcBef>
              <a:spcAft>
                <a:spcPct val="0"/>
              </a:spcAft>
              <a:buClrTx/>
              <a:buSzTx/>
              <a:buFontTx/>
              <a:buNone/>
              <a:tabLst/>
              <a:defRPr/>
            </a:pP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Copyright © 2024 NVIDIA Corporation.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本材料是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的专有信息，未经 </a:t>
            </a:r>
            <a:r>
              <a:rPr kumimoji="0" lang="en-US" altLang="zh-CN"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NVIDIA </a:t>
            </a:r>
            <a:r>
              <a:rPr kumimoji="0" lang="zh-CN" altLang="en-US" sz="700" b="0" i="0" u="none" strike="noStrike" kern="1200" cap="none" spc="0" normalizeH="0" baseline="0" noProof="0" dirty="0">
                <a:ln>
                  <a:noFill/>
                </a:ln>
                <a:solidFill>
                  <a:schemeClr val="bg2"/>
                </a:solidFill>
                <a:effectLst/>
                <a:uLnTx/>
                <a:uFillTx/>
                <a:latin typeface="Arial" panose="020B0604020202020204" pitchFamily="34" charset="0"/>
                <a:ea typeface="SimHei" panose="02010609060101010101" pitchFamily="49" charset="-122"/>
                <a:cs typeface="Arial" panose="020B0604020202020204" pitchFamily="34" charset="0"/>
                <a:sym typeface="Arial"/>
              </a:rPr>
              <a:t>授权不得分发。</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Title &amp; Bullet">
  <a:themeElements>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llery">
  <a:themeElements>
    <a:clrScheme name="Gallery">
      <a:dk1>
        <a:srgbClr val="000000"/>
      </a:dk1>
      <a:lt1>
        <a:srgbClr val="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Title &amp; Bullet">
  <a:themeElements>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5_Title &amp; Bullet">
  <a:themeElements>
    <a:clrScheme name="Custom 1">
      <a:dk1>
        <a:srgbClr val="CDCDCD"/>
      </a:dk1>
      <a:lt1>
        <a:srgbClr val="FFFFFF"/>
      </a:lt1>
      <a:dk2>
        <a:srgbClr val="000000"/>
      </a:dk2>
      <a:lt2>
        <a:srgbClr val="76B900"/>
      </a:lt2>
      <a:accent1>
        <a:srgbClr val="008564"/>
      </a:accent1>
      <a:accent2>
        <a:srgbClr val="5D1682"/>
      </a:accent2>
      <a:accent3>
        <a:srgbClr val="890C58"/>
      </a:accent3>
      <a:accent4>
        <a:srgbClr val="5E5E5E"/>
      </a:accent4>
      <a:accent5>
        <a:srgbClr val="8C8C8C"/>
      </a:accent5>
      <a:accent6>
        <a:srgbClr val="0071C5"/>
      </a:accent6>
      <a:hlink>
        <a:srgbClr val="76B900"/>
      </a:hlink>
      <a:folHlink>
        <a:srgbClr val="76B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2_Title &amp; Bullet">
  <a:themeElements>
    <a:clrScheme name="Custom 4">
      <a:dk1>
        <a:srgbClr val="B3B3B3"/>
      </a:dk1>
      <a:lt1>
        <a:srgbClr val="FFFFFF"/>
      </a:lt1>
      <a:dk2>
        <a:srgbClr val="000000"/>
      </a:dk2>
      <a:lt2>
        <a:srgbClr val="76B900"/>
      </a:lt2>
      <a:accent1>
        <a:srgbClr val="008564"/>
      </a:accent1>
      <a:accent2>
        <a:srgbClr val="5D1682"/>
      </a:accent2>
      <a:accent3>
        <a:srgbClr val="0C34BD"/>
      </a:accent3>
      <a:accent4>
        <a:srgbClr val="4A4A4A"/>
      </a:accent4>
      <a:accent5>
        <a:srgbClr val="6E6E6E"/>
      </a:accent5>
      <a:accent6>
        <a:srgbClr val="0071C5"/>
      </a:accent6>
      <a:hlink>
        <a:srgbClr val="76B900"/>
      </a:hlink>
      <a:folHlink>
        <a:srgbClr val="0048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TotalTime>
  <Words>4482</Words>
  <Application>Microsoft Office PowerPoint</Application>
  <PresentationFormat>Custom</PresentationFormat>
  <Paragraphs>646</Paragraphs>
  <Slides>39</Slides>
  <Notes>39</Notes>
  <HiddenSlides>0</HiddenSlides>
  <MMClips>0</MMClips>
  <ScaleCrop>false</ScaleCrop>
  <HeadingPairs>
    <vt:vector size="6" baseType="variant">
      <vt:variant>
        <vt:lpstr>Fonts Used</vt:lpstr>
      </vt:variant>
      <vt:variant>
        <vt:i4>12</vt:i4>
      </vt:variant>
      <vt:variant>
        <vt:lpstr>Theme</vt:lpstr>
      </vt:variant>
      <vt:variant>
        <vt:i4>5</vt:i4>
      </vt:variant>
      <vt:variant>
        <vt:lpstr>Slide Titles</vt:lpstr>
      </vt:variant>
      <vt:variant>
        <vt:i4>39</vt:i4>
      </vt:variant>
    </vt:vector>
  </HeadingPairs>
  <TitlesOfParts>
    <vt:vector size="56" baseType="lpstr">
      <vt:lpstr>Gill Sans</vt:lpstr>
      <vt:lpstr>Noto Sans Symbols</vt:lpstr>
      <vt:lpstr>Microsoft Yahei</vt:lpstr>
      <vt:lpstr>Microsoft Yahei</vt:lpstr>
      <vt:lpstr>黑体</vt:lpstr>
      <vt:lpstr>Algerian</vt:lpstr>
      <vt:lpstr>Arial</vt:lpstr>
      <vt:lpstr>Cambria Math</vt:lpstr>
      <vt:lpstr>Century Gothic</vt:lpstr>
      <vt:lpstr>NVIDIA Sans</vt:lpstr>
      <vt:lpstr>Trebuchet MS</vt:lpstr>
      <vt:lpstr>Wingdings</vt:lpstr>
      <vt:lpstr>Title &amp; Bullet</vt:lpstr>
      <vt:lpstr>1_Gallery</vt:lpstr>
      <vt:lpstr>1_Title &amp; Bullet</vt:lpstr>
      <vt:lpstr>5_Title &amp; Bullet</vt:lpstr>
      <vt:lpstr>12_Title &amp; Bullet</vt:lpstr>
      <vt:lpstr>深度学习基础知识 </vt:lpstr>
      <vt:lpstr>课程议题</vt:lpstr>
      <vt:lpstr>课程议题 – 第 6 部分</vt:lpstr>
      <vt:lpstr>继续学习</vt:lpstr>
      <vt:lpstr>AI 领域</vt:lpstr>
      <vt:lpstr>AI 领域</vt:lpstr>
      <vt:lpstr>AI 领域</vt:lpstr>
      <vt:lpstr>自然语言处理</vt:lpstr>
      <vt:lpstr>将单词转换为数字</vt:lpstr>
      <vt:lpstr>将单词转换为数字</vt:lpstr>
      <vt:lpstr>将单词转换为数字</vt:lpstr>
      <vt:lpstr>将单词转换为数字</vt:lpstr>
      <vt:lpstr>将单词转换为数字</vt:lpstr>
      <vt:lpstr>注意力机制</vt:lpstr>
      <vt:lpstr>句子预测</vt:lpstr>
      <vt:lpstr>PowerPoint Presentation</vt:lpstr>
      <vt:lpstr>注意力机制</vt:lpstr>
      <vt:lpstr>PowerPoint Presentation</vt:lpstr>
      <vt:lpstr>PowerPoint Presentation</vt:lpstr>
      <vt:lpstr>PowerPoint Presentation</vt:lpstr>
      <vt:lpstr>PowerPoint Presentation</vt:lpstr>
      <vt:lpstr>PowerPoint Presentation</vt:lpstr>
      <vt:lpstr>PowerPoint Presentation</vt:lpstr>
      <vt:lpstr>Transformers</vt:lpstr>
      <vt:lpstr>BERT</vt:lpstr>
      <vt:lpstr>其它架构</vt:lpstr>
      <vt:lpstr>自编码器</vt:lpstr>
      <vt:lpstr>自编码器</vt:lpstr>
      <vt:lpstr>自编码器</vt:lpstr>
      <vt:lpstr>变分自编码器</vt:lpstr>
      <vt:lpstr>扩散模型（Diffusion Model）</vt:lpstr>
      <vt:lpstr>强化学习</vt:lpstr>
      <vt:lpstr>下一步</vt:lpstr>
      <vt:lpstr>利用NGC容器实现可移植</vt:lpstr>
      <vt:lpstr>下一步</vt:lpstr>
      <vt:lpstr>思维实验和结束语</vt:lpstr>
      <vt:lpstr>模仿火箭科学</vt:lpstr>
      <vt:lpstr>现在开始做最后一个练习！</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深度学习基础知识 </dc:title>
  <dc:creator>Danielle Detering</dc:creator>
  <cp:lastModifiedBy>Leo Huang (DLI)</cp:lastModifiedBy>
  <cp:revision>9</cp:revision>
  <dcterms:created xsi:type="dcterms:W3CDTF">2020-09-02T03:29:00Z</dcterms:created>
  <dcterms:modified xsi:type="dcterms:W3CDTF">2024-07-11T05:32:56Z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b558183-044c-4105-8d9c-cea02a2a3d86_Enabled">
    <vt:lpwstr>True</vt:lpwstr>
  </property>
  <property fmtid="{D5CDD505-2E9C-101B-9397-08002B2CF9AE}" pid="3" name="MSIP_Label_6b558183-044c-4105-8d9c-cea02a2a3d86_SiteId">
    <vt:lpwstr>43083d15-7273-40c1-b7db-39efd9ccc17a</vt:lpwstr>
  </property>
  <property fmtid="{D5CDD505-2E9C-101B-9397-08002B2CF9AE}" pid="4" name="MSIP_Label_6b558183-044c-4105-8d9c-cea02a2a3d86_Owner">
    <vt:lpwstr>ddetering@nvidia.com</vt:lpwstr>
  </property>
  <property fmtid="{D5CDD505-2E9C-101B-9397-08002B2CF9AE}" pid="5" name="MSIP_Label_6b558183-044c-4105-8d9c-cea02a2a3d86_SetDate">
    <vt:lpwstr>2020-09-02T03:38:54.4935711Z</vt:lpwstr>
  </property>
  <property fmtid="{D5CDD505-2E9C-101B-9397-08002B2CF9AE}" pid="6" name="MSIP_Label_6b558183-044c-4105-8d9c-cea02a2a3d86_Name">
    <vt:lpwstr>Unrestricted</vt:lpwstr>
  </property>
  <property fmtid="{D5CDD505-2E9C-101B-9397-08002B2CF9AE}" pid="7" name="MSIP_Label_6b558183-044c-4105-8d9c-cea02a2a3d86_Application">
    <vt:lpwstr>Microsoft Azure Information Protection</vt:lpwstr>
  </property>
  <property fmtid="{D5CDD505-2E9C-101B-9397-08002B2CF9AE}" pid="8" name="MSIP_Label_6b558183-044c-4105-8d9c-cea02a2a3d86_Extended_MSFT_Method">
    <vt:lpwstr>Automatic</vt:lpwstr>
  </property>
  <property fmtid="{D5CDD505-2E9C-101B-9397-08002B2CF9AE}" pid="9" name="Sensitivity">
    <vt:lpwstr>Unrestricted</vt:lpwstr>
  </property>
</Properties>
</file>